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74" r:id="rId6"/>
    <p:sldId id="282" r:id="rId7"/>
    <p:sldId id="291" r:id="rId8"/>
    <p:sldId id="283" r:id="rId9"/>
    <p:sldId id="284" r:id="rId10"/>
    <p:sldId id="292" r:id="rId11"/>
    <p:sldId id="293" r:id="rId12"/>
    <p:sldId id="285" r:id="rId13"/>
    <p:sldId id="294" r:id="rId14"/>
    <p:sldId id="301" r:id="rId15"/>
    <p:sldId id="295" r:id="rId16"/>
    <p:sldId id="275" r:id="rId17"/>
    <p:sldId id="286" r:id="rId18"/>
    <p:sldId id="302" r:id="rId19"/>
    <p:sldId id="303" r:id="rId20"/>
    <p:sldId id="287" r:id="rId21"/>
    <p:sldId id="288" r:id="rId22"/>
    <p:sldId id="289" r:id="rId23"/>
    <p:sldId id="296" r:id="rId24"/>
    <p:sldId id="297" r:id="rId25"/>
    <p:sldId id="298" r:id="rId26"/>
    <p:sldId id="290" r:id="rId27"/>
    <p:sldId id="299" r:id="rId28"/>
    <p:sldId id="300" r:id="rId29"/>
    <p:sldId id="261" r:id="rId30"/>
    <p:sldId id="305" r:id="rId31"/>
    <p:sldId id="304" r:id="rId32"/>
  </p:sldIdLst>
  <p:sldSz cx="18288000" cy="10287000"/>
  <p:notesSz cx="6858000" cy="9144000"/>
  <p:embeddedFontLst>
    <p:embeddedFont>
      <p:font typeface="Bobby Jones" panose="020B0604020202020204" charset="0"/>
      <p:regular r:id="rId34"/>
    </p:embeddedFont>
    <p:embeddedFont>
      <p:font typeface="Calibri" panose="020F0502020204030204" pitchFamily="34" charset="0"/>
      <p:regular r:id="rId35"/>
      <p:bold r:id="rId36"/>
      <p:italic r:id="rId37"/>
      <p:boldItalic r:id="rId38"/>
    </p:embeddedFont>
    <p:embeddedFont>
      <p:font typeface="Marykate" panose="020B0604020202020204" charset="0"/>
      <p:regular r:id="rId39"/>
    </p:embeddedFont>
    <p:embeddedFont>
      <p:font typeface="Nunito" panose="00000500000000000000" pitchFamily="2"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
      <p:font typeface="Segoe UI Semibold" panose="020B0702040204020203" pitchFamily="34" charset="0"/>
      <p:bold r:id="rId48"/>
      <p:boldItalic r:id="rId49"/>
    </p:embeddedFont>
    <p:embeddedFont>
      <p:font typeface="Sitka Subheading Semibold" pitchFamily="2" charset="0"/>
      <p:bold r:id="rId50"/>
      <p:boldItalic r:id="rId51"/>
    </p:embeddedFont>
  </p:embeddedFontLst>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25"/>
    <a:srgbClr val="704430"/>
    <a:srgbClr val="91B698"/>
    <a:srgbClr val="4CB289"/>
    <a:srgbClr val="ADEEFD"/>
    <a:srgbClr val="148A7F"/>
    <a:srgbClr val="CC325E"/>
    <a:srgbClr val="F27F00"/>
    <a:srgbClr val="8EB4E3"/>
    <a:srgbClr val="BC8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1" d="100"/>
          <a:sy n="41" d="100"/>
        </p:scale>
        <p:origin x="41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D8246-8BD3-42E2-8855-1138A89C2917}" type="datetimeFigureOut">
              <a:rPr lang="en-ID" smtClean="0"/>
              <a:t>16/12/2022</a:t>
            </a:fld>
            <a:endParaRPr lang="en-ID"/>
          </a:p>
        </p:txBody>
      </p:sp>
      <p:sp>
        <p:nvSpPr>
          <p:cNvPr id="4" name="Tampungan Gambar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Tampungan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6" name="Tampungan Ka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Tampungan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90FCB-C2BF-4ADF-927A-0BB8FE6CA56F}" type="slidenum">
              <a:rPr lang="en-ID" smtClean="0"/>
              <a:t>‹#›</a:t>
            </a:fld>
            <a:endParaRPr lang="en-ID"/>
          </a:p>
        </p:txBody>
      </p:sp>
    </p:spTree>
    <p:extLst>
      <p:ext uri="{BB962C8B-B14F-4D97-AF65-F5344CB8AC3E}">
        <p14:creationId xmlns:p14="http://schemas.microsoft.com/office/powerpoint/2010/main" val="328528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a:t>
            </a:fld>
            <a:endParaRPr lang="en-ID"/>
          </a:p>
        </p:txBody>
      </p:sp>
    </p:spTree>
    <p:extLst>
      <p:ext uri="{BB962C8B-B14F-4D97-AF65-F5344CB8AC3E}">
        <p14:creationId xmlns:p14="http://schemas.microsoft.com/office/powerpoint/2010/main" val="2511732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10</a:t>
            </a:fld>
            <a:endParaRPr lang="en-ID"/>
          </a:p>
        </p:txBody>
      </p:sp>
    </p:spTree>
    <p:extLst>
      <p:ext uri="{BB962C8B-B14F-4D97-AF65-F5344CB8AC3E}">
        <p14:creationId xmlns:p14="http://schemas.microsoft.com/office/powerpoint/2010/main" val="231236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11</a:t>
            </a:fld>
            <a:endParaRPr lang="en-ID"/>
          </a:p>
        </p:txBody>
      </p:sp>
    </p:spTree>
    <p:extLst>
      <p:ext uri="{BB962C8B-B14F-4D97-AF65-F5344CB8AC3E}">
        <p14:creationId xmlns:p14="http://schemas.microsoft.com/office/powerpoint/2010/main" val="2797672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12</a:t>
            </a:fld>
            <a:endParaRPr lang="en-ID"/>
          </a:p>
        </p:txBody>
      </p:sp>
    </p:spTree>
    <p:extLst>
      <p:ext uri="{BB962C8B-B14F-4D97-AF65-F5344CB8AC3E}">
        <p14:creationId xmlns:p14="http://schemas.microsoft.com/office/powerpoint/2010/main" val="2939931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13</a:t>
            </a:fld>
            <a:endParaRPr lang="en-ID"/>
          </a:p>
        </p:txBody>
      </p:sp>
    </p:spTree>
    <p:extLst>
      <p:ext uri="{BB962C8B-B14F-4D97-AF65-F5344CB8AC3E}">
        <p14:creationId xmlns:p14="http://schemas.microsoft.com/office/powerpoint/2010/main" val="256326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14</a:t>
            </a:fld>
            <a:endParaRPr lang="en-ID"/>
          </a:p>
        </p:txBody>
      </p:sp>
    </p:spTree>
    <p:extLst>
      <p:ext uri="{BB962C8B-B14F-4D97-AF65-F5344CB8AC3E}">
        <p14:creationId xmlns:p14="http://schemas.microsoft.com/office/powerpoint/2010/main" val="347809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15</a:t>
            </a:fld>
            <a:endParaRPr lang="en-ID"/>
          </a:p>
        </p:txBody>
      </p:sp>
    </p:spTree>
    <p:extLst>
      <p:ext uri="{BB962C8B-B14F-4D97-AF65-F5344CB8AC3E}">
        <p14:creationId xmlns:p14="http://schemas.microsoft.com/office/powerpoint/2010/main" val="4239818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16</a:t>
            </a:fld>
            <a:endParaRPr lang="en-ID"/>
          </a:p>
        </p:txBody>
      </p:sp>
    </p:spTree>
    <p:extLst>
      <p:ext uri="{BB962C8B-B14F-4D97-AF65-F5344CB8AC3E}">
        <p14:creationId xmlns:p14="http://schemas.microsoft.com/office/powerpoint/2010/main" val="4045267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17</a:t>
            </a:fld>
            <a:endParaRPr lang="en-ID"/>
          </a:p>
        </p:txBody>
      </p:sp>
    </p:spTree>
    <p:extLst>
      <p:ext uri="{BB962C8B-B14F-4D97-AF65-F5344CB8AC3E}">
        <p14:creationId xmlns:p14="http://schemas.microsoft.com/office/powerpoint/2010/main" val="1013057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18</a:t>
            </a:fld>
            <a:endParaRPr lang="en-ID"/>
          </a:p>
        </p:txBody>
      </p:sp>
    </p:spTree>
    <p:extLst>
      <p:ext uri="{BB962C8B-B14F-4D97-AF65-F5344CB8AC3E}">
        <p14:creationId xmlns:p14="http://schemas.microsoft.com/office/powerpoint/2010/main" val="892499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19</a:t>
            </a:fld>
            <a:endParaRPr lang="en-ID"/>
          </a:p>
        </p:txBody>
      </p:sp>
    </p:spTree>
    <p:extLst>
      <p:ext uri="{BB962C8B-B14F-4D97-AF65-F5344CB8AC3E}">
        <p14:creationId xmlns:p14="http://schemas.microsoft.com/office/powerpoint/2010/main" val="121822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dirty="0"/>
          </a:p>
        </p:txBody>
      </p:sp>
      <p:sp>
        <p:nvSpPr>
          <p:cNvPr id="4" name="Tampungan Nomor Slide 3"/>
          <p:cNvSpPr>
            <a:spLocks noGrp="1"/>
          </p:cNvSpPr>
          <p:nvPr>
            <p:ph type="sldNum" sz="quarter" idx="5"/>
          </p:nvPr>
        </p:nvSpPr>
        <p:spPr/>
        <p:txBody>
          <a:bodyPr/>
          <a:lstStyle/>
          <a:p>
            <a:fld id="{5E090FCB-C2BF-4ADF-927A-0BB8FE6CA56F}" type="slidenum">
              <a:rPr lang="en-ID" smtClean="0"/>
              <a:t>2</a:t>
            </a:fld>
            <a:endParaRPr lang="en-ID"/>
          </a:p>
        </p:txBody>
      </p:sp>
    </p:spTree>
    <p:extLst>
      <p:ext uri="{BB962C8B-B14F-4D97-AF65-F5344CB8AC3E}">
        <p14:creationId xmlns:p14="http://schemas.microsoft.com/office/powerpoint/2010/main" val="3673977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20</a:t>
            </a:fld>
            <a:endParaRPr lang="en-ID"/>
          </a:p>
        </p:txBody>
      </p:sp>
    </p:spTree>
    <p:extLst>
      <p:ext uri="{BB962C8B-B14F-4D97-AF65-F5344CB8AC3E}">
        <p14:creationId xmlns:p14="http://schemas.microsoft.com/office/powerpoint/2010/main" val="3085193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21</a:t>
            </a:fld>
            <a:endParaRPr lang="en-ID"/>
          </a:p>
        </p:txBody>
      </p:sp>
    </p:spTree>
    <p:extLst>
      <p:ext uri="{BB962C8B-B14F-4D97-AF65-F5344CB8AC3E}">
        <p14:creationId xmlns:p14="http://schemas.microsoft.com/office/powerpoint/2010/main" val="3729957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22</a:t>
            </a:fld>
            <a:endParaRPr lang="en-ID"/>
          </a:p>
        </p:txBody>
      </p:sp>
    </p:spTree>
    <p:extLst>
      <p:ext uri="{BB962C8B-B14F-4D97-AF65-F5344CB8AC3E}">
        <p14:creationId xmlns:p14="http://schemas.microsoft.com/office/powerpoint/2010/main" val="3200611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23</a:t>
            </a:fld>
            <a:endParaRPr lang="en-ID"/>
          </a:p>
        </p:txBody>
      </p:sp>
    </p:spTree>
    <p:extLst>
      <p:ext uri="{BB962C8B-B14F-4D97-AF65-F5344CB8AC3E}">
        <p14:creationId xmlns:p14="http://schemas.microsoft.com/office/powerpoint/2010/main" val="1933579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24</a:t>
            </a:fld>
            <a:endParaRPr lang="en-ID"/>
          </a:p>
        </p:txBody>
      </p:sp>
    </p:spTree>
    <p:extLst>
      <p:ext uri="{BB962C8B-B14F-4D97-AF65-F5344CB8AC3E}">
        <p14:creationId xmlns:p14="http://schemas.microsoft.com/office/powerpoint/2010/main" val="2227564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25</a:t>
            </a:fld>
            <a:endParaRPr lang="en-ID"/>
          </a:p>
        </p:txBody>
      </p:sp>
    </p:spTree>
    <p:extLst>
      <p:ext uri="{BB962C8B-B14F-4D97-AF65-F5344CB8AC3E}">
        <p14:creationId xmlns:p14="http://schemas.microsoft.com/office/powerpoint/2010/main" val="1994111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26</a:t>
            </a:fld>
            <a:endParaRPr lang="en-ID"/>
          </a:p>
        </p:txBody>
      </p:sp>
    </p:spTree>
    <p:extLst>
      <p:ext uri="{BB962C8B-B14F-4D97-AF65-F5344CB8AC3E}">
        <p14:creationId xmlns:p14="http://schemas.microsoft.com/office/powerpoint/2010/main" val="2571844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27</a:t>
            </a:fld>
            <a:endParaRPr lang="en-ID"/>
          </a:p>
        </p:txBody>
      </p:sp>
    </p:spTree>
    <p:extLst>
      <p:ext uri="{BB962C8B-B14F-4D97-AF65-F5344CB8AC3E}">
        <p14:creationId xmlns:p14="http://schemas.microsoft.com/office/powerpoint/2010/main" val="1661152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28</a:t>
            </a:fld>
            <a:endParaRPr lang="en-ID"/>
          </a:p>
        </p:txBody>
      </p:sp>
    </p:spTree>
    <p:extLst>
      <p:ext uri="{BB962C8B-B14F-4D97-AF65-F5344CB8AC3E}">
        <p14:creationId xmlns:p14="http://schemas.microsoft.com/office/powerpoint/2010/main" val="2377164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29</a:t>
            </a:fld>
            <a:endParaRPr lang="en-ID"/>
          </a:p>
        </p:txBody>
      </p:sp>
    </p:spTree>
    <p:extLst>
      <p:ext uri="{BB962C8B-B14F-4D97-AF65-F5344CB8AC3E}">
        <p14:creationId xmlns:p14="http://schemas.microsoft.com/office/powerpoint/2010/main" val="28247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3</a:t>
            </a:fld>
            <a:endParaRPr lang="en-ID"/>
          </a:p>
        </p:txBody>
      </p:sp>
    </p:spTree>
    <p:extLst>
      <p:ext uri="{BB962C8B-B14F-4D97-AF65-F5344CB8AC3E}">
        <p14:creationId xmlns:p14="http://schemas.microsoft.com/office/powerpoint/2010/main" val="21999049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30</a:t>
            </a:fld>
            <a:endParaRPr lang="en-ID"/>
          </a:p>
        </p:txBody>
      </p:sp>
    </p:spTree>
    <p:extLst>
      <p:ext uri="{BB962C8B-B14F-4D97-AF65-F5344CB8AC3E}">
        <p14:creationId xmlns:p14="http://schemas.microsoft.com/office/powerpoint/2010/main" val="2813912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dirty="0"/>
          </a:p>
        </p:txBody>
      </p:sp>
      <p:sp>
        <p:nvSpPr>
          <p:cNvPr id="4" name="Tampungan Nomor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0FCB-C2BF-4ADF-927A-0BB8FE6CA56F}"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757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4</a:t>
            </a:fld>
            <a:endParaRPr lang="en-ID"/>
          </a:p>
        </p:txBody>
      </p:sp>
    </p:spTree>
    <p:extLst>
      <p:ext uri="{BB962C8B-B14F-4D97-AF65-F5344CB8AC3E}">
        <p14:creationId xmlns:p14="http://schemas.microsoft.com/office/powerpoint/2010/main" val="806435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5</a:t>
            </a:fld>
            <a:endParaRPr lang="en-ID"/>
          </a:p>
        </p:txBody>
      </p:sp>
    </p:spTree>
    <p:extLst>
      <p:ext uri="{BB962C8B-B14F-4D97-AF65-F5344CB8AC3E}">
        <p14:creationId xmlns:p14="http://schemas.microsoft.com/office/powerpoint/2010/main" val="165543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6</a:t>
            </a:fld>
            <a:endParaRPr lang="en-ID"/>
          </a:p>
        </p:txBody>
      </p:sp>
    </p:spTree>
    <p:extLst>
      <p:ext uri="{BB962C8B-B14F-4D97-AF65-F5344CB8AC3E}">
        <p14:creationId xmlns:p14="http://schemas.microsoft.com/office/powerpoint/2010/main" val="395816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7</a:t>
            </a:fld>
            <a:endParaRPr lang="en-ID"/>
          </a:p>
        </p:txBody>
      </p:sp>
    </p:spTree>
    <p:extLst>
      <p:ext uri="{BB962C8B-B14F-4D97-AF65-F5344CB8AC3E}">
        <p14:creationId xmlns:p14="http://schemas.microsoft.com/office/powerpoint/2010/main" val="1728767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8</a:t>
            </a:fld>
            <a:endParaRPr lang="en-ID"/>
          </a:p>
        </p:txBody>
      </p:sp>
    </p:spTree>
    <p:extLst>
      <p:ext uri="{BB962C8B-B14F-4D97-AF65-F5344CB8AC3E}">
        <p14:creationId xmlns:p14="http://schemas.microsoft.com/office/powerpoint/2010/main" val="426981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9</a:t>
            </a:fld>
            <a:endParaRPr lang="en-ID"/>
          </a:p>
        </p:txBody>
      </p:sp>
    </p:spTree>
    <p:extLst>
      <p:ext uri="{BB962C8B-B14F-4D97-AF65-F5344CB8AC3E}">
        <p14:creationId xmlns:p14="http://schemas.microsoft.com/office/powerpoint/2010/main" val="2091912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audio" Target="../media/audio1.wav"/></Relationships>
</file>

<file path=ppt/slides/_rels/slide10.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3.png"/><Relationship Id="rId3" Type="http://schemas.openxmlformats.org/officeDocument/2006/relationships/notesSlide" Target="../notesSlides/notesSlide10.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11.xml"/><Relationship Id="rId6" Type="http://schemas.openxmlformats.org/officeDocument/2006/relationships/audio" Target="../media/audio1.wav"/><Relationship Id="rId11" Type="http://schemas.openxmlformats.org/officeDocument/2006/relationships/image" Target="../media/image31.jpeg"/><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8.xml"/><Relationship Id="rId14"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3.png"/><Relationship Id="rId3" Type="http://schemas.openxmlformats.org/officeDocument/2006/relationships/notesSlide" Target="../notesSlides/notesSlide11.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12.xml"/><Relationship Id="rId6" Type="http://schemas.openxmlformats.org/officeDocument/2006/relationships/audio" Target="../media/audio1.wav"/><Relationship Id="rId11" Type="http://schemas.openxmlformats.org/officeDocument/2006/relationships/image" Target="../media/image32.jpeg"/><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8.xml"/><Relationship Id="rId14"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3.png"/><Relationship Id="rId3" Type="http://schemas.openxmlformats.org/officeDocument/2006/relationships/notesSlide" Target="../notesSlides/notesSlide12.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13.xml"/><Relationship Id="rId6" Type="http://schemas.openxmlformats.org/officeDocument/2006/relationships/audio" Target="../media/audio1.wav"/><Relationship Id="rId11" Type="http://schemas.openxmlformats.org/officeDocument/2006/relationships/image" Target="../media/image33.png"/><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9.xml"/><Relationship Id="rId4" Type="http://schemas.openxmlformats.org/officeDocument/2006/relationships/image" Target="../media/image1.png"/><Relationship Id="rId9" Type="http://schemas.openxmlformats.org/officeDocument/2006/relationships/slide" Target="slide8.xml"/><Relationship Id="rId14" Type="http://schemas.openxmlformats.org/officeDocument/2006/relationships/image" Target="../media/image24.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3.png"/><Relationship Id="rId3" Type="http://schemas.openxmlformats.org/officeDocument/2006/relationships/notesSlide" Target="../notesSlides/notesSlide13.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14.xml"/><Relationship Id="rId6" Type="http://schemas.openxmlformats.org/officeDocument/2006/relationships/audio" Target="../media/audio1.wav"/><Relationship Id="rId11" Type="http://schemas.openxmlformats.org/officeDocument/2006/relationships/slide" Target="slide9.xml"/><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8.xml"/><Relationship Id="rId4" Type="http://schemas.openxmlformats.org/officeDocument/2006/relationships/image" Target="../media/image1.png"/><Relationship Id="rId9" Type="http://schemas.openxmlformats.org/officeDocument/2006/relationships/slide" Target="slide6.xml"/><Relationship Id="rId14" Type="http://schemas.openxmlformats.org/officeDocument/2006/relationships/image" Target="../media/image24.sv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slide" Target="slide2.xml"/><Relationship Id="rId3" Type="http://schemas.openxmlformats.org/officeDocument/2006/relationships/slideLayout" Target="../slideLayouts/slideLayout7.xml"/><Relationship Id="rId7" Type="http://schemas.openxmlformats.org/officeDocument/2006/relationships/audio" Target="../media/audio1.wav"/><Relationship Id="rId12" Type="http://schemas.openxmlformats.org/officeDocument/2006/relationships/slide" Target="slide9.xml"/><Relationship Id="rId17" Type="http://schemas.openxmlformats.org/officeDocument/2006/relationships/image" Target="../media/image28.svg"/><Relationship Id="rId2" Type="http://schemas.openxmlformats.org/officeDocument/2006/relationships/video" Target="https://www.youtube.com/embed/B6SVdBIFdYo?feature=oembed" TargetMode="External"/><Relationship Id="rId16" Type="http://schemas.openxmlformats.org/officeDocument/2006/relationships/image" Target="../media/image27.png"/><Relationship Id="rId1" Type="http://schemas.openxmlformats.org/officeDocument/2006/relationships/tags" Target="../tags/tag15.xml"/><Relationship Id="rId6" Type="http://schemas.openxmlformats.org/officeDocument/2006/relationships/slide" Target="slide16.xml"/><Relationship Id="rId11" Type="http://schemas.openxmlformats.org/officeDocument/2006/relationships/slide" Target="slide8.xml"/><Relationship Id="rId5" Type="http://schemas.openxmlformats.org/officeDocument/2006/relationships/image" Target="../media/image1.png"/><Relationship Id="rId15" Type="http://schemas.openxmlformats.org/officeDocument/2006/relationships/image" Target="../media/image24.svg"/><Relationship Id="rId10" Type="http://schemas.openxmlformats.org/officeDocument/2006/relationships/slide" Target="slide6.xml"/><Relationship Id="rId4" Type="http://schemas.openxmlformats.org/officeDocument/2006/relationships/notesSlide" Target="../notesSlides/notesSlide14.xml"/><Relationship Id="rId9" Type="http://schemas.openxmlformats.org/officeDocument/2006/relationships/image" Target="../media/image35.jpe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4.svg"/><Relationship Id="rId3" Type="http://schemas.openxmlformats.org/officeDocument/2006/relationships/notesSlide" Target="../notesSlides/notesSlide15.xml"/><Relationship Id="rId7" Type="http://schemas.openxmlformats.org/officeDocument/2006/relationships/image" Target="../media/image25.png"/><Relationship Id="rId12"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audio" Target="../media/audio1.wav"/><Relationship Id="rId11" Type="http://schemas.openxmlformats.org/officeDocument/2006/relationships/slide" Target="slide2.xml"/><Relationship Id="rId5" Type="http://schemas.openxmlformats.org/officeDocument/2006/relationships/slide" Target="slide16.xml"/><Relationship Id="rId15" Type="http://schemas.openxmlformats.org/officeDocument/2006/relationships/image" Target="../media/image28.svg"/><Relationship Id="rId10" Type="http://schemas.openxmlformats.org/officeDocument/2006/relationships/slide" Target="slide9.xml"/><Relationship Id="rId4" Type="http://schemas.openxmlformats.org/officeDocument/2006/relationships/image" Target="../media/image1.png"/><Relationship Id="rId9" Type="http://schemas.openxmlformats.org/officeDocument/2006/relationships/slide" Target="slide8.xml"/><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2.xml"/><Relationship Id="rId3" Type="http://schemas.openxmlformats.org/officeDocument/2006/relationships/notesSlide" Target="../notesSlides/notesSlide16.xml"/><Relationship Id="rId7" Type="http://schemas.openxmlformats.org/officeDocument/2006/relationships/slide" Target="slide5.xml"/><Relationship Id="rId12" Type="http://schemas.openxmlformats.org/officeDocument/2006/relationships/slide" Target="slide26.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25.png"/><Relationship Id="rId11" Type="http://schemas.openxmlformats.org/officeDocument/2006/relationships/slide" Target="slide22.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1.xml"/><Relationship Id="rId4" Type="http://schemas.openxmlformats.org/officeDocument/2006/relationships/image" Target="../media/image1.png"/><Relationship Id="rId9" Type="http://schemas.openxmlformats.org/officeDocument/2006/relationships/slide" Target="slide20.xml"/><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xml"/><Relationship Id="rId3" Type="http://schemas.openxmlformats.org/officeDocument/2006/relationships/notesSlide" Target="../notesSlides/notesSlide17.xml"/><Relationship Id="rId7" Type="http://schemas.openxmlformats.org/officeDocument/2006/relationships/slide" Target="slide5.xml"/><Relationship Id="rId12" Type="http://schemas.openxmlformats.org/officeDocument/2006/relationships/slide" Target="slide26.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18.xml"/><Relationship Id="rId6" Type="http://schemas.openxmlformats.org/officeDocument/2006/relationships/image" Target="../media/image25.png"/><Relationship Id="rId11" Type="http://schemas.openxmlformats.org/officeDocument/2006/relationships/slide" Target="slide22.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1.xml"/><Relationship Id="rId4" Type="http://schemas.openxmlformats.org/officeDocument/2006/relationships/image" Target="../media/image1.png"/><Relationship Id="rId9" Type="http://schemas.openxmlformats.org/officeDocument/2006/relationships/slide" Target="slide20.xml"/><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26.xml"/><Relationship Id="rId18" Type="http://schemas.openxmlformats.org/officeDocument/2006/relationships/image" Target="../media/image28.svg"/><Relationship Id="rId3" Type="http://schemas.openxmlformats.org/officeDocument/2006/relationships/slideLayout" Target="../slideLayouts/slideLayout7.xml"/><Relationship Id="rId7" Type="http://schemas.openxmlformats.org/officeDocument/2006/relationships/image" Target="../media/image25.png"/><Relationship Id="rId12" Type="http://schemas.openxmlformats.org/officeDocument/2006/relationships/slide" Target="slide22.xml"/><Relationship Id="rId17" Type="http://schemas.openxmlformats.org/officeDocument/2006/relationships/image" Target="../media/image27.png"/><Relationship Id="rId2" Type="http://schemas.openxmlformats.org/officeDocument/2006/relationships/video" Target="https://www.youtube.com/embed/6brtEwqdK5U?feature=oembed" TargetMode="External"/><Relationship Id="rId16" Type="http://schemas.openxmlformats.org/officeDocument/2006/relationships/image" Target="../media/image24.svg"/><Relationship Id="rId1" Type="http://schemas.openxmlformats.org/officeDocument/2006/relationships/tags" Target="../tags/tag19.xml"/><Relationship Id="rId6" Type="http://schemas.openxmlformats.org/officeDocument/2006/relationships/audio" Target="../media/audio1.wav"/><Relationship Id="rId11" Type="http://schemas.openxmlformats.org/officeDocument/2006/relationships/slide" Target="slide21.xml"/><Relationship Id="rId5" Type="http://schemas.openxmlformats.org/officeDocument/2006/relationships/image" Target="../media/image1.png"/><Relationship Id="rId15" Type="http://schemas.openxmlformats.org/officeDocument/2006/relationships/image" Target="../media/image23.png"/><Relationship Id="rId10" Type="http://schemas.openxmlformats.org/officeDocument/2006/relationships/slide" Target="slide20.xml"/><Relationship Id="rId4" Type="http://schemas.openxmlformats.org/officeDocument/2006/relationships/notesSlide" Target="../notesSlides/notesSlide18.xml"/><Relationship Id="rId9" Type="http://schemas.openxmlformats.org/officeDocument/2006/relationships/image" Target="../media/image37.jpeg"/><Relationship Id="rId14"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26.xml"/><Relationship Id="rId18" Type="http://schemas.openxmlformats.org/officeDocument/2006/relationships/image" Target="../media/image28.svg"/><Relationship Id="rId3" Type="http://schemas.openxmlformats.org/officeDocument/2006/relationships/slideLayout" Target="../slideLayouts/slideLayout7.xml"/><Relationship Id="rId7" Type="http://schemas.openxmlformats.org/officeDocument/2006/relationships/image" Target="../media/image25.png"/><Relationship Id="rId12" Type="http://schemas.openxmlformats.org/officeDocument/2006/relationships/slide" Target="slide22.xml"/><Relationship Id="rId17" Type="http://schemas.openxmlformats.org/officeDocument/2006/relationships/image" Target="../media/image27.png"/><Relationship Id="rId2" Type="http://schemas.openxmlformats.org/officeDocument/2006/relationships/video" Target="https://www.youtube.com/embed/E0lVY5e93n4?feature=oembed" TargetMode="External"/><Relationship Id="rId16" Type="http://schemas.openxmlformats.org/officeDocument/2006/relationships/image" Target="../media/image24.svg"/><Relationship Id="rId1" Type="http://schemas.openxmlformats.org/officeDocument/2006/relationships/tags" Target="../tags/tag20.xml"/><Relationship Id="rId6" Type="http://schemas.openxmlformats.org/officeDocument/2006/relationships/audio" Target="../media/audio1.wav"/><Relationship Id="rId11" Type="http://schemas.openxmlformats.org/officeDocument/2006/relationships/slide" Target="slide21.xml"/><Relationship Id="rId5" Type="http://schemas.openxmlformats.org/officeDocument/2006/relationships/image" Target="../media/image1.png"/><Relationship Id="rId15" Type="http://schemas.openxmlformats.org/officeDocument/2006/relationships/image" Target="../media/image23.png"/><Relationship Id="rId10" Type="http://schemas.openxmlformats.org/officeDocument/2006/relationships/slide" Target="slide20.xml"/><Relationship Id="rId4" Type="http://schemas.openxmlformats.org/officeDocument/2006/relationships/notesSlide" Target="../notesSlides/notesSlide19.xml"/><Relationship Id="rId9" Type="http://schemas.openxmlformats.org/officeDocument/2006/relationships/image" Target="../media/image38.jpeg"/><Relationship Id="rId1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30.xml"/><Relationship Id="rId3" Type="http://schemas.openxmlformats.org/officeDocument/2006/relationships/notesSlide" Target="../notesSlides/notesSlide2.xml"/><Relationship Id="rId7" Type="http://schemas.openxmlformats.org/officeDocument/2006/relationships/image" Target="../media/image8.svg"/><Relationship Id="rId12" Type="http://schemas.openxmlformats.org/officeDocument/2006/relationships/slide" Target="slide5.xml"/><Relationship Id="rId17" Type="http://schemas.openxmlformats.org/officeDocument/2006/relationships/image" Target="../media/image12.svg"/><Relationship Id="rId2" Type="http://schemas.openxmlformats.org/officeDocument/2006/relationships/slideLayout" Target="../slideLayouts/slideLayout7.xml"/><Relationship Id="rId16" Type="http://schemas.openxmlformats.org/officeDocument/2006/relationships/image" Target="../media/image11.png"/><Relationship Id="rId1" Type="http://schemas.openxmlformats.org/officeDocument/2006/relationships/tags" Target="../tags/tag3.xml"/><Relationship Id="rId6" Type="http://schemas.openxmlformats.org/officeDocument/2006/relationships/image" Target="../media/image7.png"/><Relationship Id="rId11" Type="http://schemas.openxmlformats.org/officeDocument/2006/relationships/slide" Target="slide4.xml"/><Relationship Id="rId5" Type="http://schemas.openxmlformats.org/officeDocument/2006/relationships/image" Target="../media/image6.svg"/><Relationship Id="rId15" Type="http://schemas.openxmlformats.org/officeDocument/2006/relationships/slide" Target="slide31.xml"/><Relationship Id="rId10" Type="http://schemas.openxmlformats.org/officeDocument/2006/relationships/audio" Target="../media/audio1.wav"/><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slide" Target="slide29.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slide" Target="slide26.xml"/><Relationship Id="rId3" Type="http://schemas.openxmlformats.org/officeDocument/2006/relationships/notesSlide" Target="../notesSlides/notesSlide20.xml"/><Relationship Id="rId7" Type="http://schemas.openxmlformats.org/officeDocument/2006/relationships/slide" Target="slide5.xml"/><Relationship Id="rId12" Type="http://schemas.openxmlformats.org/officeDocument/2006/relationships/slide" Target="slide22.xml"/><Relationship Id="rId2" Type="http://schemas.openxmlformats.org/officeDocument/2006/relationships/slideLayout" Target="../slideLayouts/slideLayout7.xml"/><Relationship Id="rId16" Type="http://schemas.openxmlformats.org/officeDocument/2006/relationships/image" Target="../media/image24.svg"/><Relationship Id="rId1" Type="http://schemas.openxmlformats.org/officeDocument/2006/relationships/tags" Target="../tags/tag21.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3.png"/><Relationship Id="rId10" Type="http://schemas.openxmlformats.org/officeDocument/2006/relationships/slide" Target="slide17.xml"/><Relationship Id="rId4" Type="http://schemas.openxmlformats.org/officeDocument/2006/relationships/image" Target="../media/image1.png"/><Relationship Id="rId9" Type="http://schemas.openxmlformats.org/officeDocument/2006/relationships/image" Target="../media/image40.png"/><Relationship Id="rId14" Type="http://schemas.openxmlformats.org/officeDocument/2006/relationships/slide" Target="slide2.xml"/></Relationships>
</file>

<file path=ppt/slides/_rels/slide21.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23.png"/><Relationship Id="rId3" Type="http://schemas.openxmlformats.org/officeDocument/2006/relationships/notesSlide" Target="../notesSlides/notesSlide21.xml"/><Relationship Id="rId7" Type="http://schemas.openxmlformats.org/officeDocument/2006/relationships/slide" Target="slide5.xml"/><Relationship Id="rId12"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25.png"/><Relationship Id="rId11" Type="http://schemas.openxmlformats.org/officeDocument/2006/relationships/slide" Target="slide26.xml"/><Relationship Id="rId5" Type="http://schemas.openxmlformats.org/officeDocument/2006/relationships/audio" Target="../media/audio1.wav"/><Relationship Id="rId10" Type="http://schemas.openxmlformats.org/officeDocument/2006/relationships/slide" Target="slide22.xml"/><Relationship Id="rId4" Type="http://schemas.openxmlformats.org/officeDocument/2006/relationships/image" Target="../media/image1.png"/><Relationship Id="rId9" Type="http://schemas.openxmlformats.org/officeDocument/2006/relationships/slide" Target="slide20.xml"/><Relationship Id="rId14" Type="http://schemas.openxmlformats.org/officeDocument/2006/relationships/image" Target="../media/image24.svg"/></Relationships>
</file>

<file path=ppt/slides/_rels/slide22.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slide" Target="slide2.xml"/><Relationship Id="rId3" Type="http://schemas.openxmlformats.org/officeDocument/2006/relationships/notesSlide" Target="../notesSlides/notesSlide22.xml"/><Relationship Id="rId7" Type="http://schemas.openxmlformats.org/officeDocument/2006/relationships/slide" Target="slide5.xml"/><Relationship Id="rId12" Type="http://schemas.openxmlformats.org/officeDocument/2006/relationships/slide" Target="slide26.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3.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slide" Target="slide2.xml"/><Relationship Id="rId3" Type="http://schemas.openxmlformats.org/officeDocument/2006/relationships/notesSlide" Target="../notesSlides/notesSlide23.xml"/><Relationship Id="rId7" Type="http://schemas.openxmlformats.org/officeDocument/2006/relationships/slide" Target="slide5.xml"/><Relationship Id="rId12" Type="http://schemas.openxmlformats.org/officeDocument/2006/relationships/slide" Target="slide26.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4.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slide" Target="slide2.xml"/><Relationship Id="rId3" Type="http://schemas.openxmlformats.org/officeDocument/2006/relationships/notesSlide" Target="../notesSlides/notesSlide24.xml"/><Relationship Id="rId7" Type="http://schemas.openxmlformats.org/officeDocument/2006/relationships/slide" Target="slide5.xml"/><Relationship Id="rId12" Type="http://schemas.openxmlformats.org/officeDocument/2006/relationships/slide" Target="slide26.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5.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slide" Target="slide2.xml"/><Relationship Id="rId3" Type="http://schemas.openxmlformats.org/officeDocument/2006/relationships/notesSlide" Target="../notesSlides/notesSlide25.xml"/><Relationship Id="rId7" Type="http://schemas.openxmlformats.org/officeDocument/2006/relationships/slide" Target="slide5.xml"/><Relationship Id="rId12" Type="http://schemas.openxmlformats.org/officeDocument/2006/relationships/slide" Target="slide26.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6.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slide" Target="slide2.xml"/><Relationship Id="rId3" Type="http://schemas.openxmlformats.org/officeDocument/2006/relationships/notesSlide" Target="../notesSlides/notesSlide26.xml"/><Relationship Id="rId7" Type="http://schemas.openxmlformats.org/officeDocument/2006/relationships/slide" Target="slide5.xml"/><Relationship Id="rId12" Type="http://schemas.openxmlformats.org/officeDocument/2006/relationships/slide" Target="slide22.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7.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slide" Target="slide2.xml"/><Relationship Id="rId3" Type="http://schemas.openxmlformats.org/officeDocument/2006/relationships/notesSlide" Target="../notesSlides/notesSlide27.xml"/><Relationship Id="rId7" Type="http://schemas.openxmlformats.org/officeDocument/2006/relationships/slide" Target="slide5.xml"/><Relationship Id="rId12" Type="http://schemas.openxmlformats.org/officeDocument/2006/relationships/slide" Target="slide22.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8.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slide" Target="slide2.xml"/><Relationship Id="rId3" Type="http://schemas.openxmlformats.org/officeDocument/2006/relationships/notesSlide" Target="../notesSlides/notesSlide28.xml"/><Relationship Id="rId7" Type="http://schemas.openxmlformats.org/officeDocument/2006/relationships/slide" Target="slide5.xml"/><Relationship Id="rId12" Type="http://schemas.openxmlformats.org/officeDocument/2006/relationships/slide" Target="slide22.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9.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4.sv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23.png"/><Relationship Id="rId5" Type="http://schemas.openxmlformats.org/officeDocument/2006/relationships/slide" Target="slide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svg"/><Relationship Id="rId18" Type="http://schemas.openxmlformats.org/officeDocument/2006/relationships/slide" Target="slide2.xml"/><Relationship Id="rId3" Type="http://schemas.openxmlformats.org/officeDocument/2006/relationships/notesSlide" Target="../notesSlides/notesSlide3.xml"/><Relationship Id="rId7" Type="http://schemas.openxmlformats.org/officeDocument/2006/relationships/image" Target="../media/image14.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slideLayout" Target="../slideLayouts/slideLayout7.xml"/><Relationship Id="rId16" Type="http://schemas.openxmlformats.org/officeDocument/2006/relationships/image" Target="../media/image21.png"/><Relationship Id="rId20" Type="http://schemas.openxmlformats.org/officeDocument/2006/relationships/image" Target="../media/image24.svg"/><Relationship Id="rId1" Type="http://schemas.openxmlformats.org/officeDocument/2006/relationships/tags" Target="../tags/tag4.xml"/><Relationship Id="rId6" Type="http://schemas.openxmlformats.org/officeDocument/2006/relationships/image" Target="../media/image13.png"/><Relationship Id="rId11" Type="http://schemas.openxmlformats.org/officeDocument/2006/relationships/image" Target="../media/image16.svg"/><Relationship Id="rId5" Type="http://schemas.openxmlformats.org/officeDocument/2006/relationships/image" Target="../media/image6.sv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30.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3" Type="http://schemas.openxmlformats.org/officeDocument/2006/relationships/notesSlide" Target="../notesSlides/notesSlide31.xml"/><Relationship Id="rId7" Type="http://schemas.openxmlformats.org/officeDocument/2006/relationships/image" Target="../media/image8.svg"/><Relationship Id="rId12"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7.png"/><Relationship Id="rId11" Type="http://schemas.openxmlformats.org/officeDocument/2006/relationships/audio" Target="../media/audio1.wav"/><Relationship Id="rId5" Type="http://schemas.openxmlformats.org/officeDocument/2006/relationships/image" Target="../media/image6.svg"/><Relationship Id="rId10" Type="http://schemas.openxmlformats.org/officeDocument/2006/relationships/slide" Target="slide4.xml"/><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4.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slide" Target="slide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3.png"/><Relationship Id="rId3" Type="http://schemas.openxmlformats.org/officeDocument/2006/relationships/notesSlide" Target="../notesSlides/notesSlide5.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audio" Target="../media/audio1.wav"/><Relationship Id="rId11" Type="http://schemas.openxmlformats.org/officeDocument/2006/relationships/slide" Target="slide8.xml"/><Relationship Id="rId5" Type="http://schemas.openxmlformats.org/officeDocument/2006/relationships/slide" Target="slide16.xml"/><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9.xml"/><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23.png"/><Relationship Id="rId3" Type="http://schemas.openxmlformats.org/officeDocument/2006/relationships/notesSlide" Target="../notesSlides/notesSlide6.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7.xml"/><Relationship Id="rId6" Type="http://schemas.openxmlformats.org/officeDocument/2006/relationships/audio" Target="../media/audio1.wav"/><Relationship Id="rId11" Type="http://schemas.openxmlformats.org/officeDocument/2006/relationships/image" Target="../media/image26.png"/><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9.xml"/><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2.xml"/><Relationship Id="rId3" Type="http://schemas.openxmlformats.org/officeDocument/2006/relationships/notesSlide" Target="../notesSlides/notesSlide7.xml"/><Relationship Id="rId7" Type="http://schemas.openxmlformats.org/officeDocument/2006/relationships/image" Target="../media/image25.png"/><Relationship Id="rId12" Type="http://schemas.openxmlformats.org/officeDocument/2006/relationships/image" Target="../media/image29.png"/><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8.xml"/><Relationship Id="rId6" Type="http://schemas.openxmlformats.org/officeDocument/2006/relationships/audio" Target="../media/audio1.wav"/><Relationship Id="rId11" Type="http://schemas.openxmlformats.org/officeDocument/2006/relationships/hyperlink" Target="https://id.wikipedia.org/wiki/Indeks_harga" TargetMode="External"/><Relationship Id="rId5" Type="http://schemas.openxmlformats.org/officeDocument/2006/relationships/slide" Target="slide16.xml"/><Relationship Id="rId15" Type="http://schemas.openxmlformats.org/officeDocument/2006/relationships/image" Target="../media/image24.svg"/><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9.xml"/><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4.svg"/><Relationship Id="rId3" Type="http://schemas.openxmlformats.org/officeDocument/2006/relationships/notesSlide" Target="../notesSlides/notesSlide8.xml"/><Relationship Id="rId7" Type="http://schemas.openxmlformats.org/officeDocument/2006/relationships/image" Target="../media/image25.png"/><Relationship Id="rId12"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audio" Target="../media/audio1.wav"/><Relationship Id="rId11" Type="http://schemas.openxmlformats.org/officeDocument/2006/relationships/slide" Target="slide2.xml"/><Relationship Id="rId5" Type="http://schemas.openxmlformats.org/officeDocument/2006/relationships/slide" Target="slide16.xml"/><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9.xml"/></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3.png"/><Relationship Id="rId3" Type="http://schemas.openxmlformats.org/officeDocument/2006/relationships/notesSlide" Target="../notesSlides/notesSlide9.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10.xml"/><Relationship Id="rId6" Type="http://schemas.openxmlformats.org/officeDocument/2006/relationships/audio" Target="../media/audio1.wav"/><Relationship Id="rId11" Type="http://schemas.openxmlformats.org/officeDocument/2006/relationships/image" Target="../media/image30.jpeg"/><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8.xml"/><Relationship Id="rId1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srcRect t="30116" b="30116"/>
          <a:stretch>
            <a:fillRect/>
          </a:stretch>
        </p:blipFill>
        <p:spPr>
          <a:xfrm>
            <a:off x="0" y="0"/>
            <a:ext cx="18288000" cy="10287000"/>
          </a:xfrm>
          <a:prstGeom prst="rect">
            <a:avLst/>
          </a:prstGeom>
        </p:spPr>
      </p:pic>
      <p:grpSp>
        <p:nvGrpSpPr>
          <p:cNvPr id="3" name="Group 3"/>
          <p:cNvGrpSpPr/>
          <p:nvPr/>
        </p:nvGrpSpPr>
        <p:grpSpPr>
          <a:xfrm>
            <a:off x="2575183" y="2246427"/>
            <a:ext cx="10675301" cy="823276"/>
            <a:chOff x="0" y="0"/>
            <a:chExt cx="24817148" cy="1913890"/>
          </a:xfrm>
        </p:grpSpPr>
        <p:sp>
          <p:nvSpPr>
            <p:cNvPr id="4" name="Freeform 4"/>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F8CDA2"/>
            </a:solidFill>
          </p:spPr>
        </p:sp>
      </p:grpSp>
      <p:grpSp>
        <p:nvGrpSpPr>
          <p:cNvPr id="15" name="Group 15"/>
          <p:cNvGrpSpPr/>
          <p:nvPr/>
        </p:nvGrpSpPr>
        <p:grpSpPr>
          <a:xfrm>
            <a:off x="971381" y="1584393"/>
            <a:ext cx="16345236" cy="8167855"/>
            <a:chOff x="0" y="0"/>
            <a:chExt cx="4426901" cy="2212161"/>
          </a:xfrm>
        </p:grpSpPr>
        <p:sp>
          <p:nvSpPr>
            <p:cNvPr id="16" name="Freeform 16"/>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7" name="Freeform 17"/>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txBody>
            <a:bodyPr/>
            <a:lstStyle/>
            <a:p>
              <a:endParaRPr lang="en-ID" dirty="0"/>
            </a:p>
          </p:txBody>
        </p:sp>
        <p:sp>
          <p:nvSpPr>
            <p:cNvPr id="18" name="Freeform 18"/>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pic>
        <p:nvPicPr>
          <p:cNvPr id="27" name="Picture 2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90336" y="3416701"/>
            <a:ext cx="6460291" cy="3908476"/>
          </a:xfrm>
          <a:prstGeom prst="rect">
            <a:avLst/>
          </a:prstGeom>
        </p:spPr>
      </p:pic>
      <p:sp>
        <p:nvSpPr>
          <p:cNvPr id="28" name="TextBox 28"/>
          <p:cNvSpPr txBox="1"/>
          <p:nvPr/>
        </p:nvSpPr>
        <p:spPr>
          <a:xfrm>
            <a:off x="1789659" y="3810541"/>
            <a:ext cx="8980886" cy="3032561"/>
          </a:xfrm>
          <a:prstGeom prst="rect">
            <a:avLst/>
          </a:prstGeom>
        </p:spPr>
        <p:txBody>
          <a:bodyPr lIns="0" tIns="0" rIns="0" bIns="0" rtlCol="0" anchor="t">
            <a:spAutoFit/>
          </a:bodyPr>
          <a:lstStyle/>
          <a:p>
            <a:pPr algn="ctr">
              <a:lnSpc>
                <a:spcPts val="11285"/>
              </a:lnSpc>
            </a:pPr>
            <a:r>
              <a:rPr lang="en-US" sz="14106" dirty="0">
                <a:solidFill>
                  <a:srgbClr val="704430"/>
                </a:solidFill>
                <a:latin typeface="Marykate"/>
              </a:rPr>
              <a:t>INDEKS HARGA DAN INFLASI</a:t>
            </a:r>
          </a:p>
        </p:txBody>
      </p:sp>
      <p:sp>
        <p:nvSpPr>
          <p:cNvPr id="29" name="TextBox 29"/>
          <p:cNvSpPr txBox="1"/>
          <p:nvPr/>
        </p:nvSpPr>
        <p:spPr>
          <a:xfrm>
            <a:off x="2176276" y="6713342"/>
            <a:ext cx="8207652" cy="590418"/>
          </a:xfrm>
          <a:prstGeom prst="rect">
            <a:avLst/>
          </a:prstGeom>
        </p:spPr>
        <p:txBody>
          <a:bodyPr lIns="0" tIns="0" rIns="0" bIns="0" rtlCol="0" anchor="t">
            <a:spAutoFit/>
          </a:bodyPr>
          <a:lstStyle/>
          <a:p>
            <a:pPr algn="ctr">
              <a:lnSpc>
                <a:spcPts val="4799"/>
              </a:lnSpc>
            </a:pPr>
            <a:r>
              <a:rPr lang="en-US" sz="3999" spc="119" dirty="0">
                <a:solidFill>
                  <a:srgbClr val="704430"/>
                </a:solidFill>
                <a:latin typeface="Nunito"/>
              </a:rPr>
              <a:t>EKONOMI KELAS XI</a:t>
            </a:r>
          </a:p>
        </p:txBody>
      </p:sp>
      <p:sp>
        <p:nvSpPr>
          <p:cNvPr id="32" name="Bentuk Bebas: Bentuk 31">
            <a:hlinkClick r:id="" action="ppaction://hlinkshowjump?jump=nextslide" highlightClick="1">
              <a:snd r:embed="rId9" name="click.wav"/>
            </a:hlinkClick>
            <a:extLst>
              <a:ext uri="{FF2B5EF4-FFF2-40B4-BE49-F238E27FC236}">
                <a16:creationId xmlns:a16="http://schemas.microsoft.com/office/drawing/2014/main" id="{C0BC0162-B11B-B3E4-3677-6DD30D8C2937}"/>
              </a:ext>
            </a:extLst>
          </p:cNvPr>
          <p:cNvSpPr/>
          <p:nvPr/>
        </p:nvSpPr>
        <p:spPr>
          <a:xfrm>
            <a:off x="8026811" y="7765088"/>
            <a:ext cx="2189779" cy="1123065"/>
          </a:xfrm>
          <a:custGeom>
            <a:avLst/>
            <a:gdLst/>
            <a:ahLst/>
            <a:cxnLst/>
            <a:rect l="l" t="t" r="r" b="b"/>
            <a:pathLst>
              <a:path w="2189779" h="1123065">
                <a:moveTo>
                  <a:pt x="1529747" y="546081"/>
                </a:moveTo>
                <a:cubicBezTo>
                  <a:pt x="1530513" y="546081"/>
                  <a:pt x="1530951" y="546081"/>
                  <a:pt x="1531061" y="546081"/>
                </a:cubicBezTo>
                <a:cubicBezTo>
                  <a:pt x="1531992" y="548409"/>
                  <a:pt x="1532758" y="550819"/>
                  <a:pt x="1533361" y="553311"/>
                </a:cubicBezTo>
                <a:cubicBezTo>
                  <a:pt x="1533963" y="555803"/>
                  <a:pt x="1534730" y="558212"/>
                  <a:pt x="1535660" y="560540"/>
                </a:cubicBezTo>
                <a:cubicBezTo>
                  <a:pt x="1538946" y="570289"/>
                  <a:pt x="1542231" y="579709"/>
                  <a:pt x="1545516" y="588801"/>
                </a:cubicBezTo>
                <a:cubicBezTo>
                  <a:pt x="1548432" y="597386"/>
                  <a:pt x="1550978" y="606176"/>
                  <a:pt x="1553155" y="615172"/>
                </a:cubicBezTo>
                <a:cubicBezTo>
                  <a:pt x="1555331" y="624168"/>
                  <a:pt x="1557385" y="633122"/>
                  <a:pt x="1559315" y="642036"/>
                </a:cubicBezTo>
                <a:cubicBezTo>
                  <a:pt x="1560027" y="644966"/>
                  <a:pt x="1560903" y="647814"/>
                  <a:pt x="1561943" y="650580"/>
                </a:cubicBezTo>
                <a:cubicBezTo>
                  <a:pt x="1562983" y="653346"/>
                  <a:pt x="1563859" y="656194"/>
                  <a:pt x="1564571" y="659124"/>
                </a:cubicBezTo>
                <a:cubicBezTo>
                  <a:pt x="1564872" y="659754"/>
                  <a:pt x="1565091" y="660301"/>
                  <a:pt x="1565228" y="660767"/>
                </a:cubicBezTo>
                <a:cubicBezTo>
                  <a:pt x="1565365" y="661232"/>
                  <a:pt x="1565584" y="661780"/>
                  <a:pt x="1565885" y="662410"/>
                </a:cubicBezTo>
                <a:cubicBezTo>
                  <a:pt x="1566980" y="665545"/>
                  <a:pt x="1567254" y="667490"/>
                  <a:pt x="1566707" y="668243"/>
                </a:cubicBezTo>
                <a:cubicBezTo>
                  <a:pt x="1566159" y="668996"/>
                  <a:pt x="1564133" y="669461"/>
                  <a:pt x="1560629" y="669639"/>
                </a:cubicBezTo>
                <a:cubicBezTo>
                  <a:pt x="1554387" y="670556"/>
                  <a:pt x="1548145" y="671186"/>
                  <a:pt x="1541902" y="671528"/>
                </a:cubicBezTo>
                <a:cubicBezTo>
                  <a:pt x="1535660" y="671870"/>
                  <a:pt x="1529418" y="672335"/>
                  <a:pt x="1523176" y="672923"/>
                </a:cubicBezTo>
                <a:cubicBezTo>
                  <a:pt x="1520575" y="672923"/>
                  <a:pt x="1518057" y="672923"/>
                  <a:pt x="1515620" y="672923"/>
                </a:cubicBezTo>
                <a:cubicBezTo>
                  <a:pt x="1513183" y="672923"/>
                  <a:pt x="1510665" y="672923"/>
                  <a:pt x="1508064" y="672923"/>
                </a:cubicBezTo>
                <a:cubicBezTo>
                  <a:pt x="1506448" y="673005"/>
                  <a:pt x="1505408" y="672841"/>
                  <a:pt x="1504943" y="672430"/>
                </a:cubicBezTo>
                <a:cubicBezTo>
                  <a:pt x="1504477" y="672020"/>
                  <a:pt x="1504423" y="670871"/>
                  <a:pt x="1504778" y="668982"/>
                </a:cubicBezTo>
                <a:cubicBezTo>
                  <a:pt x="1506640" y="656495"/>
                  <a:pt x="1508830" y="644008"/>
                  <a:pt x="1511349" y="631520"/>
                </a:cubicBezTo>
                <a:cubicBezTo>
                  <a:pt x="1516058" y="607094"/>
                  <a:pt x="1521095" y="582995"/>
                  <a:pt x="1526462" y="559226"/>
                </a:cubicBezTo>
                <a:cubicBezTo>
                  <a:pt x="1527228" y="554516"/>
                  <a:pt x="1528323" y="550134"/>
                  <a:pt x="1529747" y="546081"/>
                </a:cubicBezTo>
                <a:close/>
                <a:moveTo>
                  <a:pt x="1550444" y="365837"/>
                </a:moveTo>
                <a:cubicBezTo>
                  <a:pt x="1548145" y="366029"/>
                  <a:pt x="1545845" y="366303"/>
                  <a:pt x="1543545" y="366659"/>
                </a:cubicBezTo>
                <a:cubicBezTo>
                  <a:pt x="1538275" y="367343"/>
                  <a:pt x="1532882" y="368110"/>
                  <a:pt x="1527365" y="368959"/>
                </a:cubicBezTo>
                <a:cubicBezTo>
                  <a:pt x="1521848" y="369808"/>
                  <a:pt x="1516291" y="370575"/>
                  <a:pt x="1510692" y="371259"/>
                </a:cubicBezTo>
                <a:cubicBezTo>
                  <a:pt x="1504778" y="371916"/>
                  <a:pt x="1498865" y="372574"/>
                  <a:pt x="1492951" y="373231"/>
                </a:cubicBezTo>
                <a:cubicBezTo>
                  <a:pt x="1489556" y="373340"/>
                  <a:pt x="1487147" y="375093"/>
                  <a:pt x="1485724" y="378489"/>
                </a:cubicBezTo>
                <a:cubicBezTo>
                  <a:pt x="1484382" y="380789"/>
                  <a:pt x="1483123" y="383089"/>
                  <a:pt x="1481945" y="385390"/>
                </a:cubicBezTo>
                <a:cubicBezTo>
                  <a:pt x="1480768" y="387690"/>
                  <a:pt x="1479837" y="389990"/>
                  <a:pt x="1479153" y="392290"/>
                </a:cubicBezTo>
                <a:cubicBezTo>
                  <a:pt x="1476894" y="400150"/>
                  <a:pt x="1474841" y="407927"/>
                  <a:pt x="1472993" y="415622"/>
                </a:cubicBezTo>
                <a:cubicBezTo>
                  <a:pt x="1471145" y="423317"/>
                  <a:pt x="1469256" y="431094"/>
                  <a:pt x="1467326" y="438953"/>
                </a:cubicBezTo>
                <a:cubicBezTo>
                  <a:pt x="1466710" y="441596"/>
                  <a:pt x="1466135" y="444198"/>
                  <a:pt x="1465601" y="446758"/>
                </a:cubicBezTo>
                <a:cubicBezTo>
                  <a:pt x="1465067" y="449318"/>
                  <a:pt x="1464328" y="451756"/>
                  <a:pt x="1463383" y="454070"/>
                </a:cubicBezTo>
                <a:cubicBezTo>
                  <a:pt x="1456156" y="479701"/>
                  <a:pt x="1448928" y="505333"/>
                  <a:pt x="1441700" y="530965"/>
                </a:cubicBezTo>
                <a:cubicBezTo>
                  <a:pt x="1438743" y="540796"/>
                  <a:pt x="1435787" y="550545"/>
                  <a:pt x="1432830" y="560211"/>
                </a:cubicBezTo>
                <a:cubicBezTo>
                  <a:pt x="1429873" y="569878"/>
                  <a:pt x="1426916" y="579627"/>
                  <a:pt x="1423959" y="589458"/>
                </a:cubicBezTo>
                <a:cubicBezTo>
                  <a:pt x="1420975" y="600288"/>
                  <a:pt x="1417909" y="610996"/>
                  <a:pt x="1414761" y="621580"/>
                </a:cubicBezTo>
                <a:cubicBezTo>
                  <a:pt x="1411612" y="632164"/>
                  <a:pt x="1408546" y="642707"/>
                  <a:pt x="1405562" y="653209"/>
                </a:cubicBezTo>
                <a:cubicBezTo>
                  <a:pt x="1401619" y="668323"/>
                  <a:pt x="1398334" y="683432"/>
                  <a:pt x="1395706" y="698535"/>
                </a:cubicBezTo>
                <a:cubicBezTo>
                  <a:pt x="1393077" y="712873"/>
                  <a:pt x="1389792" y="726883"/>
                  <a:pt x="1385850" y="740565"/>
                </a:cubicBezTo>
                <a:cubicBezTo>
                  <a:pt x="1382564" y="749868"/>
                  <a:pt x="1379279" y="759500"/>
                  <a:pt x="1375994" y="769460"/>
                </a:cubicBezTo>
                <a:cubicBezTo>
                  <a:pt x="1374036" y="777043"/>
                  <a:pt x="1372038" y="784710"/>
                  <a:pt x="1369998" y="792459"/>
                </a:cubicBezTo>
                <a:cubicBezTo>
                  <a:pt x="1367958" y="800208"/>
                  <a:pt x="1365796" y="807876"/>
                  <a:pt x="1363510" y="815461"/>
                </a:cubicBezTo>
                <a:cubicBezTo>
                  <a:pt x="1362483" y="819062"/>
                  <a:pt x="1362401" y="822212"/>
                  <a:pt x="1363263" y="824909"/>
                </a:cubicBezTo>
                <a:cubicBezTo>
                  <a:pt x="1364125" y="827606"/>
                  <a:pt x="1366179" y="829934"/>
                  <a:pt x="1369423" y="831892"/>
                </a:cubicBezTo>
                <a:cubicBezTo>
                  <a:pt x="1370395" y="832576"/>
                  <a:pt x="1371408" y="833179"/>
                  <a:pt x="1372462" y="833699"/>
                </a:cubicBezTo>
                <a:cubicBezTo>
                  <a:pt x="1373516" y="834220"/>
                  <a:pt x="1374693" y="834493"/>
                  <a:pt x="1375994" y="834521"/>
                </a:cubicBezTo>
                <a:cubicBezTo>
                  <a:pt x="1380484" y="835288"/>
                  <a:pt x="1385302" y="835726"/>
                  <a:pt x="1390449" y="835835"/>
                </a:cubicBezTo>
                <a:cubicBezTo>
                  <a:pt x="1398991" y="835479"/>
                  <a:pt x="1407533" y="835041"/>
                  <a:pt x="1416075" y="834521"/>
                </a:cubicBezTo>
                <a:cubicBezTo>
                  <a:pt x="1424616" y="834000"/>
                  <a:pt x="1433158" y="833562"/>
                  <a:pt x="1441700" y="833206"/>
                </a:cubicBezTo>
                <a:cubicBezTo>
                  <a:pt x="1444301" y="833193"/>
                  <a:pt x="1446820" y="833056"/>
                  <a:pt x="1449256" y="832796"/>
                </a:cubicBezTo>
                <a:cubicBezTo>
                  <a:pt x="1451693" y="832535"/>
                  <a:pt x="1454212" y="832234"/>
                  <a:pt x="1456813" y="831892"/>
                </a:cubicBezTo>
                <a:cubicBezTo>
                  <a:pt x="1458811" y="831864"/>
                  <a:pt x="1460563" y="831262"/>
                  <a:pt x="1462069" y="830084"/>
                </a:cubicBezTo>
                <a:cubicBezTo>
                  <a:pt x="1463575" y="828907"/>
                  <a:pt x="1464670" y="827319"/>
                  <a:pt x="1465355" y="825320"/>
                </a:cubicBezTo>
                <a:cubicBezTo>
                  <a:pt x="1467326" y="820719"/>
                  <a:pt x="1469297" y="816118"/>
                  <a:pt x="1471268" y="811518"/>
                </a:cubicBezTo>
                <a:cubicBezTo>
                  <a:pt x="1473212" y="807561"/>
                  <a:pt x="1474745" y="803480"/>
                  <a:pt x="1475868" y="799277"/>
                </a:cubicBezTo>
                <a:cubicBezTo>
                  <a:pt x="1476990" y="795074"/>
                  <a:pt x="1477866" y="790829"/>
                  <a:pt x="1478496" y="786543"/>
                </a:cubicBezTo>
                <a:cubicBezTo>
                  <a:pt x="1478961" y="782217"/>
                  <a:pt x="1479673" y="779862"/>
                  <a:pt x="1480631" y="779478"/>
                </a:cubicBezTo>
                <a:cubicBezTo>
                  <a:pt x="1481590" y="779095"/>
                  <a:pt x="1483944" y="779040"/>
                  <a:pt x="1487695" y="779314"/>
                </a:cubicBezTo>
                <a:cubicBezTo>
                  <a:pt x="1499522" y="779423"/>
                  <a:pt x="1511349" y="779204"/>
                  <a:pt x="1523176" y="778657"/>
                </a:cubicBezTo>
                <a:cubicBezTo>
                  <a:pt x="1527789" y="778301"/>
                  <a:pt x="1532526" y="777862"/>
                  <a:pt x="1537385" y="777342"/>
                </a:cubicBezTo>
                <a:cubicBezTo>
                  <a:pt x="1542245" y="776822"/>
                  <a:pt x="1547145" y="776384"/>
                  <a:pt x="1552087" y="776028"/>
                </a:cubicBezTo>
                <a:cubicBezTo>
                  <a:pt x="1556686" y="775713"/>
                  <a:pt x="1561286" y="775521"/>
                  <a:pt x="1565885" y="775453"/>
                </a:cubicBezTo>
                <a:cubicBezTo>
                  <a:pt x="1570485" y="775384"/>
                  <a:pt x="1575084" y="775357"/>
                  <a:pt x="1579684" y="775370"/>
                </a:cubicBezTo>
                <a:cubicBezTo>
                  <a:pt x="1582203" y="774823"/>
                  <a:pt x="1583736" y="775918"/>
                  <a:pt x="1584283" y="778657"/>
                </a:cubicBezTo>
                <a:cubicBezTo>
                  <a:pt x="1584324" y="780628"/>
                  <a:pt x="1584571" y="782600"/>
                  <a:pt x="1585022" y="784572"/>
                </a:cubicBezTo>
                <a:cubicBezTo>
                  <a:pt x="1585474" y="786543"/>
                  <a:pt x="1585885" y="788515"/>
                  <a:pt x="1586254" y="790487"/>
                </a:cubicBezTo>
                <a:cubicBezTo>
                  <a:pt x="1587637" y="797374"/>
                  <a:pt x="1589635" y="804138"/>
                  <a:pt x="1592250" y="810778"/>
                </a:cubicBezTo>
                <a:cubicBezTo>
                  <a:pt x="1594865" y="817419"/>
                  <a:pt x="1597685" y="824019"/>
                  <a:pt x="1600710" y="830577"/>
                </a:cubicBezTo>
                <a:cubicBezTo>
                  <a:pt x="1602024" y="832659"/>
                  <a:pt x="1603995" y="834411"/>
                  <a:pt x="1606623" y="835835"/>
                </a:cubicBezTo>
                <a:cubicBezTo>
                  <a:pt x="1609265" y="837738"/>
                  <a:pt x="1612030" y="838861"/>
                  <a:pt x="1614919" y="839203"/>
                </a:cubicBezTo>
                <a:cubicBezTo>
                  <a:pt x="1617807" y="839546"/>
                  <a:pt x="1620737" y="839518"/>
                  <a:pt x="1623707" y="839121"/>
                </a:cubicBezTo>
                <a:cubicBezTo>
                  <a:pt x="1632139" y="838464"/>
                  <a:pt x="1640243" y="837807"/>
                  <a:pt x="1648018" y="837150"/>
                </a:cubicBezTo>
                <a:cubicBezTo>
                  <a:pt x="1649333" y="837122"/>
                  <a:pt x="1650647" y="837013"/>
                  <a:pt x="1651961" y="836821"/>
                </a:cubicBezTo>
                <a:cubicBezTo>
                  <a:pt x="1653275" y="836629"/>
                  <a:pt x="1654589" y="836520"/>
                  <a:pt x="1655903" y="836492"/>
                </a:cubicBezTo>
                <a:cubicBezTo>
                  <a:pt x="1658874" y="836191"/>
                  <a:pt x="1661803" y="835972"/>
                  <a:pt x="1664691" y="835835"/>
                </a:cubicBezTo>
                <a:cubicBezTo>
                  <a:pt x="1667580" y="835698"/>
                  <a:pt x="1670345" y="835479"/>
                  <a:pt x="1672987" y="835178"/>
                </a:cubicBezTo>
                <a:cubicBezTo>
                  <a:pt x="1675287" y="835780"/>
                  <a:pt x="1677586" y="835890"/>
                  <a:pt x="1679886" y="835506"/>
                </a:cubicBezTo>
                <a:cubicBezTo>
                  <a:pt x="1682186" y="835123"/>
                  <a:pt x="1684486" y="834576"/>
                  <a:pt x="1686785" y="833864"/>
                </a:cubicBezTo>
                <a:cubicBezTo>
                  <a:pt x="1689851" y="833056"/>
                  <a:pt x="1692425" y="831221"/>
                  <a:pt x="1694506" y="828359"/>
                </a:cubicBezTo>
                <a:cubicBezTo>
                  <a:pt x="1696586" y="825498"/>
                  <a:pt x="1697517" y="822513"/>
                  <a:pt x="1697298" y="819405"/>
                </a:cubicBezTo>
                <a:cubicBezTo>
                  <a:pt x="1695984" y="814804"/>
                  <a:pt x="1694670" y="810203"/>
                  <a:pt x="1693356" y="805603"/>
                </a:cubicBezTo>
                <a:cubicBezTo>
                  <a:pt x="1691385" y="798483"/>
                  <a:pt x="1689414" y="791692"/>
                  <a:pt x="1687442" y="785229"/>
                </a:cubicBezTo>
                <a:cubicBezTo>
                  <a:pt x="1686484" y="780943"/>
                  <a:pt x="1685608" y="776700"/>
                  <a:pt x="1684814" y="772499"/>
                </a:cubicBezTo>
                <a:cubicBezTo>
                  <a:pt x="1684020" y="768298"/>
                  <a:pt x="1683144" y="764220"/>
                  <a:pt x="1682186" y="760266"/>
                </a:cubicBezTo>
                <a:cubicBezTo>
                  <a:pt x="1681529" y="757338"/>
                  <a:pt x="1680872" y="754492"/>
                  <a:pt x="1680215" y="751729"/>
                </a:cubicBezTo>
                <a:cubicBezTo>
                  <a:pt x="1679557" y="748965"/>
                  <a:pt x="1678900" y="746119"/>
                  <a:pt x="1678243" y="743192"/>
                </a:cubicBezTo>
                <a:cubicBezTo>
                  <a:pt x="1677573" y="738239"/>
                  <a:pt x="1676779" y="733204"/>
                  <a:pt x="1675862" y="728087"/>
                </a:cubicBezTo>
                <a:cubicBezTo>
                  <a:pt x="1674944" y="722970"/>
                  <a:pt x="1673986" y="717935"/>
                  <a:pt x="1672987" y="712983"/>
                </a:cubicBezTo>
                <a:cubicBezTo>
                  <a:pt x="1671002" y="704418"/>
                  <a:pt x="1668894" y="695771"/>
                  <a:pt x="1666663" y="687042"/>
                </a:cubicBezTo>
                <a:cubicBezTo>
                  <a:pt x="1664431" y="678312"/>
                  <a:pt x="1662159" y="669663"/>
                  <a:pt x="1659846" y="661096"/>
                </a:cubicBezTo>
                <a:cubicBezTo>
                  <a:pt x="1655561" y="645295"/>
                  <a:pt x="1651317" y="629412"/>
                  <a:pt x="1647115" y="613447"/>
                </a:cubicBezTo>
                <a:cubicBezTo>
                  <a:pt x="1642912" y="597482"/>
                  <a:pt x="1638833" y="581599"/>
                  <a:pt x="1634877" y="565798"/>
                </a:cubicBezTo>
                <a:cubicBezTo>
                  <a:pt x="1632906" y="558856"/>
                  <a:pt x="1630935" y="551873"/>
                  <a:pt x="1628964" y="544849"/>
                </a:cubicBezTo>
                <a:cubicBezTo>
                  <a:pt x="1626992" y="537825"/>
                  <a:pt x="1625021" y="531006"/>
                  <a:pt x="1623050" y="524393"/>
                </a:cubicBezTo>
                <a:cubicBezTo>
                  <a:pt x="1620709" y="515862"/>
                  <a:pt x="1618163" y="507455"/>
                  <a:pt x="1615412" y="499172"/>
                </a:cubicBezTo>
                <a:cubicBezTo>
                  <a:pt x="1612660" y="490888"/>
                  <a:pt x="1609950" y="482645"/>
                  <a:pt x="1607280" y="474444"/>
                </a:cubicBezTo>
                <a:cubicBezTo>
                  <a:pt x="1605925" y="469213"/>
                  <a:pt x="1604529" y="464065"/>
                  <a:pt x="1603092" y="458999"/>
                </a:cubicBezTo>
                <a:cubicBezTo>
                  <a:pt x="1601654" y="453933"/>
                  <a:pt x="1600422" y="448784"/>
                  <a:pt x="1599396" y="443554"/>
                </a:cubicBezTo>
                <a:cubicBezTo>
                  <a:pt x="1598150" y="437598"/>
                  <a:pt x="1596863" y="431601"/>
                  <a:pt x="1595535" y="425562"/>
                </a:cubicBezTo>
                <a:cubicBezTo>
                  <a:pt x="1594208" y="419524"/>
                  <a:pt x="1592428" y="413691"/>
                  <a:pt x="1590197" y="408064"/>
                </a:cubicBezTo>
                <a:cubicBezTo>
                  <a:pt x="1589895" y="407078"/>
                  <a:pt x="1589676" y="406092"/>
                  <a:pt x="1589540" y="405106"/>
                </a:cubicBezTo>
                <a:cubicBezTo>
                  <a:pt x="1589403" y="404120"/>
                  <a:pt x="1589184" y="403135"/>
                  <a:pt x="1588883" y="402149"/>
                </a:cubicBezTo>
                <a:cubicBezTo>
                  <a:pt x="1587021" y="393605"/>
                  <a:pt x="1584831" y="385061"/>
                  <a:pt x="1582312" y="376517"/>
                </a:cubicBezTo>
                <a:cubicBezTo>
                  <a:pt x="1581395" y="372902"/>
                  <a:pt x="1579944" y="370273"/>
                  <a:pt x="1577959" y="368630"/>
                </a:cubicBezTo>
                <a:cubicBezTo>
                  <a:pt x="1575974" y="366987"/>
                  <a:pt x="1573045" y="366330"/>
                  <a:pt x="1569171" y="366659"/>
                </a:cubicBezTo>
                <a:cubicBezTo>
                  <a:pt x="1567199" y="366960"/>
                  <a:pt x="1565228" y="367015"/>
                  <a:pt x="1563257" y="366823"/>
                </a:cubicBezTo>
                <a:cubicBezTo>
                  <a:pt x="1561286" y="366631"/>
                  <a:pt x="1559315" y="366357"/>
                  <a:pt x="1557344" y="366001"/>
                </a:cubicBezTo>
                <a:cubicBezTo>
                  <a:pt x="1555044" y="365700"/>
                  <a:pt x="1552744" y="365645"/>
                  <a:pt x="1550444" y="365837"/>
                </a:cubicBezTo>
                <a:close/>
                <a:moveTo>
                  <a:pt x="1026924" y="364030"/>
                </a:moveTo>
                <a:cubicBezTo>
                  <a:pt x="1009854" y="365235"/>
                  <a:pt x="992784" y="366111"/>
                  <a:pt x="975714" y="366659"/>
                </a:cubicBezTo>
                <a:cubicBezTo>
                  <a:pt x="971816" y="366960"/>
                  <a:pt x="968944" y="368165"/>
                  <a:pt x="967097" y="370273"/>
                </a:cubicBezTo>
                <a:cubicBezTo>
                  <a:pt x="965251" y="372382"/>
                  <a:pt x="964184" y="375559"/>
                  <a:pt x="963897" y="379803"/>
                </a:cubicBezTo>
                <a:cubicBezTo>
                  <a:pt x="963131" y="393714"/>
                  <a:pt x="962693" y="407954"/>
                  <a:pt x="962583" y="422523"/>
                </a:cubicBezTo>
                <a:cubicBezTo>
                  <a:pt x="962597" y="444211"/>
                  <a:pt x="962570" y="465900"/>
                  <a:pt x="962501" y="487588"/>
                </a:cubicBezTo>
                <a:cubicBezTo>
                  <a:pt x="962433" y="509276"/>
                  <a:pt x="962241" y="530965"/>
                  <a:pt x="961926" y="552653"/>
                </a:cubicBezTo>
                <a:cubicBezTo>
                  <a:pt x="961939" y="557938"/>
                  <a:pt x="961912" y="563306"/>
                  <a:pt x="961843" y="568755"/>
                </a:cubicBezTo>
                <a:cubicBezTo>
                  <a:pt x="961775" y="574205"/>
                  <a:pt x="961583" y="579572"/>
                  <a:pt x="961268" y="584857"/>
                </a:cubicBezTo>
                <a:cubicBezTo>
                  <a:pt x="960871" y="589787"/>
                  <a:pt x="960350" y="594716"/>
                  <a:pt x="959706" y="599645"/>
                </a:cubicBezTo>
                <a:cubicBezTo>
                  <a:pt x="959062" y="604574"/>
                  <a:pt x="958706" y="609503"/>
                  <a:pt x="958637" y="614433"/>
                </a:cubicBezTo>
                <a:cubicBezTo>
                  <a:pt x="958569" y="625578"/>
                  <a:pt x="957884" y="636641"/>
                  <a:pt x="956582" y="647622"/>
                </a:cubicBezTo>
                <a:cubicBezTo>
                  <a:pt x="955281" y="658604"/>
                  <a:pt x="953773" y="669667"/>
                  <a:pt x="952061" y="680812"/>
                </a:cubicBezTo>
                <a:cubicBezTo>
                  <a:pt x="950088" y="695381"/>
                  <a:pt x="946799" y="709621"/>
                  <a:pt x="942196" y="723532"/>
                </a:cubicBezTo>
                <a:cubicBezTo>
                  <a:pt x="940278" y="728872"/>
                  <a:pt x="937702" y="733801"/>
                  <a:pt x="934468" y="738319"/>
                </a:cubicBezTo>
                <a:cubicBezTo>
                  <a:pt x="931235" y="742838"/>
                  <a:pt x="927015" y="746453"/>
                  <a:pt x="921808" y="749164"/>
                </a:cubicBezTo>
                <a:cubicBezTo>
                  <a:pt x="920136" y="750122"/>
                  <a:pt x="918383" y="750834"/>
                  <a:pt x="916547" y="751300"/>
                </a:cubicBezTo>
                <a:cubicBezTo>
                  <a:pt x="914711" y="751765"/>
                  <a:pt x="912957" y="752149"/>
                  <a:pt x="911285" y="752450"/>
                </a:cubicBezTo>
                <a:cubicBezTo>
                  <a:pt x="906709" y="753846"/>
                  <a:pt x="902215" y="754668"/>
                  <a:pt x="897803" y="754914"/>
                </a:cubicBezTo>
                <a:cubicBezTo>
                  <a:pt x="893391" y="755160"/>
                  <a:pt x="888897" y="754339"/>
                  <a:pt x="884321" y="752450"/>
                </a:cubicBezTo>
                <a:cubicBezTo>
                  <a:pt x="882978" y="751806"/>
                  <a:pt x="881553" y="751286"/>
                  <a:pt x="880046" y="750889"/>
                </a:cubicBezTo>
                <a:cubicBezTo>
                  <a:pt x="878539" y="750492"/>
                  <a:pt x="877114" y="750136"/>
                  <a:pt x="875771" y="749821"/>
                </a:cubicBezTo>
                <a:cubicBezTo>
                  <a:pt x="871140" y="748465"/>
                  <a:pt x="866920" y="746412"/>
                  <a:pt x="863111" y="743659"/>
                </a:cubicBezTo>
                <a:cubicBezTo>
                  <a:pt x="859302" y="740907"/>
                  <a:pt x="856069" y="737703"/>
                  <a:pt x="853411" y="734047"/>
                </a:cubicBezTo>
                <a:cubicBezTo>
                  <a:pt x="848807" y="727585"/>
                  <a:pt x="845519" y="720793"/>
                  <a:pt x="843546" y="713674"/>
                </a:cubicBezTo>
                <a:cubicBezTo>
                  <a:pt x="840903" y="703774"/>
                  <a:pt x="838795" y="693669"/>
                  <a:pt x="837221" y="683359"/>
                </a:cubicBezTo>
                <a:cubicBezTo>
                  <a:pt x="835648" y="673049"/>
                  <a:pt x="834690" y="662780"/>
                  <a:pt x="834348" y="652552"/>
                </a:cubicBezTo>
                <a:cubicBezTo>
                  <a:pt x="834321" y="645295"/>
                  <a:pt x="834211" y="637956"/>
                  <a:pt x="834020" y="630535"/>
                </a:cubicBezTo>
                <a:cubicBezTo>
                  <a:pt x="833829" y="623113"/>
                  <a:pt x="833719" y="615774"/>
                  <a:pt x="833692" y="608517"/>
                </a:cubicBezTo>
                <a:cubicBezTo>
                  <a:pt x="833801" y="588910"/>
                  <a:pt x="834239" y="569632"/>
                  <a:pt x="835005" y="550682"/>
                </a:cubicBezTo>
                <a:cubicBezTo>
                  <a:pt x="835360" y="543124"/>
                  <a:pt x="835798" y="535566"/>
                  <a:pt x="836318" y="528007"/>
                </a:cubicBezTo>
                <a:cubicBezTo>
                  <a:pt x="836838" y="520449"/>
                  <a:pt x="837276" y="512891"/>
                  <a:pt x="837631" y="505333"/>
                </a:cubicBezTo>
                <a:cubicBezTo>
                  <a:pt x="838944" y="487588"/>
                  <a:pt x="839601" y="469843"/>
                  <a:pt x="839601" y="452098"/>
                </a:cubicBezTo>
                <a:cubicBezTo>
                  <a:pt x="840148" y="429095"/>
                  <a:pt x="840367" y="406092"/>
                  <a:pt x="840257" y="383089"/>
                </a:cubicBezTo>
                <a:cubicBezTo>
                  <a:pt x="840244" y="381090"/>
                  <a:pt x="840107" y="379009"/>
                  <a:pt x="839847" y="376846"/>
                </a:cubicBezTo>
                <a:cubicBezTo>
                  <a:pt x="839587" y="374682"/>
                  <a:pt x="839286" y="372601"/>
                  <a:pt x="838944" y="370602"/>
                </a:cubicBezTo>
                <a:cubicBezTo>
                  <a:pt x="837631" y="367206"/>
                  <a:pt x="835661" y="365454"/>
                  <a:pt x="833035" y="365344"/>
                </a:cubicBezTo>
                <a:cubicBezTo>
                  <a:pt x="829123" y="365344"/>
                  <a:pt x="825293" y="365344"/>
                  <a:pt x="821545" y="365344"/>
                </a:cubicBezTo>
                <a:cubicBezTo>
                  <a:pt x="817797" y="365344"/>
                  <a:pt x="813967" y="365344"/>
                  <a:pt x="810055" y="365344"/>
                </a:cubicBezTo>
                <a:cubicBezTo>
                  <a:pt x="804146" y="365344"/>
                  <a:pt x="798237" y="365344"/>
                  <a:pt x="792328" y="365344"/>
                </a:cubicBezTo>
                <a:cubicBezTo>
                  <a:pt x="785653" y="365892"/>
                  <a:pt x="779306" y="366111"/>
                  <a:pt x="773287" y="366001"/>
                </a:cubicBezTo>
                <a:cubicBezTo>
                  <a:pt x="769676" y="365645"/>
                  <a:pt x="766885" y="366193"/>
                  <a:pt x="764916" y="367644"/>
                </a:cubicBezTo>
                <a:cubicBezTo>
                  <a:pt x="762946" y="369096"/>
                  <a:pt x="761797" y="371615"/>
                  <a:pt x="761469" y="375203"/>
                </a:cubicBezTo>
                <a:cubicBezTo>
                  <a:pt x="761414" y="379488"/>
                  <a:pt x="761195" y="383733"/>
                  <a:pt x="760812" y="387936"/>
                </a:cubicBezTo>
                <a:cubicBezTo>
                  <a:pt x="760429" y="392140"/>
                  <a:pt x="760210" y="396220"/>
                  <a:pt x="760156" y="400177"/>
                </a:cubicBezTo>
                <a:cubicBezTo>
                  <a:pt x="759608" y="440268"/>
                  <a:pt x="758733" y="480359"/>
                  <a:pt x="757529" y="520449"/>
                </a:cubicBezTo>
                <a:cubicBezTo>
                  <a:pt x="757502" y="534552"/>
                  <a:pt x="757392" y="548573"/>
                  <a:pt x="757201" y="562512"/>
                </a:cubicBezTo>
                <a:cubicBezTo>
                  <a:pt x="757009" y="576450"/>
                  <a:pt x="756899" y="590471"/>
                  <a:pt x="756872" y="604574"/>
                </a:cubicBezTo>
                <a:cubicBezTo>
                  <a:pt x="756571" y="612160"/>
                  <a:pt x="756516" y="619827"/>
                  <a:pt x="756708" y="627577"/>
                </a:cubicBezTo>
                <a:cubicBezTo>
                  <a:pt x="756899" y="635327"/>
                  <a:pt x="757173" y="642994"/>
                  <a:pt x="757529" y="650580"/>
                </a:cubicBezTo>
                <a:cubicBezTo>
                  <a:pt x="757885" y="656153"/>
                  <a:pt x="758323" y="661766"/>
                  <a:pt x="758842" y="667421"/>
                </a:cubicBezTo>
                <a:cubicBezTo>
                  <a:pt x="759362" y="673076"/>
                  <a:pt x="759800" y="678854"/>
                  <a:pt x="760156" y="684756"/>
                </a:cubicBezTo>
                <a:cubicBezTo>
                  <a:pt x="761797" y="702529"/>
                  <a:pt x="765408" y="719725"/>
                  <a:pt x="770989" y="736344"/>
                </a:cubicBezTo>
                <a:cubicBezTo>
                  <a:pt x="776570" y="752964"/>
                  <a:pt x="784120" y="768838"/>
                  <a:pt x="793641" y="783969"/>
                </a:cubicBezTo>
                <a:cubicBezTo>
                  <a:pt x="798127" y="791300"/>
                  <a:pt x="803599" y="798304"/>
                  <a:pt x="810055" y="804979"/>
                </a:cubicBezTo>
                <a:cubicBezTo>
                  <a:pt x="816949" y="812228"/>
                  <a:pt x="824665" y="818411"/>
                  <a:pt x="833204" y="823527"/>
                </a:cubicBezTo>
                <a:cubicBezTo>
                  <a:pt x="841743" y="828643"/>
                  <a:pt x="851110" y="832528"/>
                  <a:pt x="861303" y="835181"/>
                </a:cubicBezTo>
                <a:cubicBezTo>
                  <a:pt x="863947" y="835824"/>
                  <a:pt x="866715" y="836344"/>
                  <a:pt x="869606" y="836741"/>
                </a:cubicBezTo>
                <a:cubicBezTo>
                  <a:pt x="872497" y="837137"/>
                  <a:pt x="875429" y="837493"/>
                  <a:pt x="878402" y="837808"/>
                </a:cubicBezTo>
                <a:cubicBezTo>
                  <a:pt x="884650" y="838533"/>
                  <a:pt x="890898" y="839053"/>
                  <a:pt x="897146" y="839368"/>
                </a:cubicBezTo>
                <a:cubicBezTo>
                  <a:pt x="903393" y="839683"/>
                  <a:pt x="909641" y="839381"/>
                  <a:pt x="915889" y="838464"/>
                </a:cubicBezTo>
                <a:cubicBezTo>
                  <a:pt x="925124" y="837411"/>
                  <a:pt x="934112" y="835250"/>
                  <a:pt x="942852" y="831980"/>
                </a:cubicBezTo>
                <a:cubicBezTo>
                  <a:pt x="951593" y="828711"/>
                  <a:pt x="959921" y="824744"/>
                  <a:pt x="967836" y="820080"/>
                </a:cubicBezTo>
                <a:cubicBezTo>
                  <a:pt x="973129" y="816852"/>
                  <a:pt x="978135" y="813295"/>
                  <a:pt x="982854" y="809411"/>
                </a:cubicBezTo>
                <a:cubicBezTo>
                  <a:pt x="987573" y="805526"/>
                  <a:pt x="991758" y="800985"/>
                  <a:pt x="995410" y="795787"/>
                </a:cubicBezTo>
                <a:cubicBezTo>
                  <a:pt x="1000019" y="789235"/>
                  <a:pt x="1004096" y="782478"/>
                  <a:pt x="1007638" y="775515"/>
                </a:cubicBezTo>
                <a:cubicBezTo>
                  <a:pt x="1011181" y="768552"/>
                  <a:pt x="1014108" y="761302"/>
                  <a:pt x="1016419" y="753764"/>
                </a:cubicBezTo>
                <a:cubicBezTo>
                  <a:pt x="1022328" y="734595"/>
                  <a:pt x="1026924" y="715097"/>
                  <a:pt x="1030206" y="695271"/>
                </a:cubicBezTo>
                <a:cubicBezTo>
                  <a:pt x="1035349" y="662410"/>
                  <a:pt x="1038194" y="629549"/>
                  <a:pt x="1038741" y="596687"/>
                </a:cubicBezTo>
                <a:cubicBezTo>
                  <a:pt x="1039042" y="584556"/>
                  <a:pt x="1039261" y="572507"/>
                  <a:pt x="1039398" y="560540"/>
                </a:cubicBezTo>
                <a:cubicBezTo>
                  <a:pt x="1039534" y="548573"/>
                  <a:pt x="1039753" y="536524"/>
                  <a:pt x="1040054" y="524393"/>
                </a:cubicBezTo>
                <a:cubicBezTo>
                  <a:pt x="1040068" y="500760"/>
                  <a:pt x="1040204" y="477209"/>
                  <a:pt x="1040465" y="453741"/>
                </a:cubicBezTo>
                <a:cubicBezTo>
                  <a:pt x="1040725" y="430273"/>
                  <a:pt x="1041026" y="406722"/>
                  <a:pt x="1041368" y="383089"/>
                </a:cubicBezTo>
                <a:cubicBezTo>
                  <a:pt x="1041368" y="379803"/>
                  <a:pt x="1041368" y="376517"/>
                  <a:pt x="1041368" y="373231"/>
                </a:cubicBezTo>
                <a:cubicBezTo>
                  <a:pt x="1041368" y="369972"/>
                  <a:pt x="1040547" y="367617"/>
                  <a:pt x="1038906" y="366166"/>
                </a:cubicBezTo>
                <a:cubicBezTo>
                  <a:pt x="1037264" y="364714"/>
                  <a:pt x="1034802" y="364002"/>
                  <a:pt x="1031519" y="364030"/>
                </a:cubicBezTo>
                <a:cubicBezTo>
                  <a:pt x="1029659" y="364030"/>
                  <a:pt x="1028127" y="364030"/>
                  <a:pt x="1026924" y="364030"/>
                </a:cubicBezTo>
                <a:close/>
                <a:moveTo>
                  <a:pt x="1168718" y="362715"/>
                </a:moveTo>
                <a:cubicBezTo>
                  <a:pt x="1159867" y="363017"/>
                  <a:pt x="1150976" y="363236"/>
                  <a:pt x="1142043" y="363373"/>
                </a:cubicBezTo>
                <a:cubicBezTo>
                  <a:pt x="1133110" y="363509"/>
                  <a:pt x="1124054" y="363729"/>
                  <a:pt x="1114875" y="364030"/>
                </a:cubicBezTo>
                <a:cubicBezTo>
                  <a:pt x="1110634" y="363797"/>
                  <a:pt x="1107461" y="364427"/>
                  <a:pt x="1105354" y="365919"/>
                </a:cubicBezTo>
                <a:cubicBezTo>
                  <a:pt x="1103247" y="367412"/>
                  <a:pt x="1102043" y="371163"/>
                  <a:pt x="1101743" y="377174"/>
                </a:cubicBezTo>
                <a:cubicBezTo>
                  <a:pt x="1101428" y="382720"/>
                  <a:pt x="1101236" y="388224"/>
                  <a:pt x="1101168" y="393687"/>
                </a:cubicBezTo>
                <a:cubicBezTo>
                  <a:pt x="1101100" y="399150"/>
                  <a:pt x="1101072" y="404819"/>
                  <a:pt x="1101086" y="410693"/>
                </a:cubicBezTo>
                <a:cubicBezTo>
                  <a:pt x="1100785" y="413979"/>
                  <a:pt x="1100566" y="417265"/>
                  <a:pt x="1100429" y="420551"/>
                </a:cubicBezTo>
                <a:cubicBezTo>
                  <a:pt x="1100292" y="423837"/>
                  <a:pt x="1100073" y="427123"/>
                  <a:pt x="1099772" y="430410"/>
                </a:cubicBezTo>
                <a:cubicBezTo>
                  <a:pt x="1099745" y="436010"/>
                  <a:pt x="1099635" y="441569"/>
                  <a:pt x="1099443" y="447087"/>
                </a:cubicBezTo>
                <a:cubicBezTo>
                  <a:pt x="1099252" y="452605"/>
                  <a:pt x="1099142" y="457999"/>
                  <a:pt x="1099115" y="463271"/>
                </a:cubicBezTo>
                <a:cubicBezTo>
                  <a:pt x="1099224" y="479044"/>
                  <a:pt x="1099662" y="494818"/>
                  <a:pt x="1100429" y="510591"/>
                </a:cubicBezTo>
                <a:cubicBezTo>
                  <a:pt x="1100429" y="533621"/>
                  <a:pt x="1100429" y="556734"/>
                  <a:pt x="1100429" y="579928"/>
                </a:cubicBezTo>
                <a:cubicBezTo>
                  <a:pt x="1100429" y="603123"/>
                  <a:pt x="1100429" y="626235"/>
                  <a:pt x="1100429" y="649265"/>
                </a:cubicBezTo>
                <a:cubicBezTo>
                  <a:pt x="1100388" y="665395"/>
                  <a:pt x="1100306" y="681606"/>
                  <a:pt x="1100183" y="697900"/>
                </a:cubicBezTo>
                <a:cubicBezTo>
                  <a:pt x="1100060" y="714193"/>
                  <a:pt x="1100142" y="730403"/>
                  <a:pt x="1100429" y="746530"/>
                </a:cubicBezTo>
                <a:cubicBezTo>
                  <a:pt x="1100539" y="771592"/>
                  <a:pt x="1100976" y="796325"/>
                  <a:pt x="1101743" y="820731"/>
                </a:cubicBezTo>
                <a:cubicBezTo>
                  <a:pt x="1101961" y="826504"/>
                  <a:pt x="1103165" y="830389"/>
                  <a:pt x="1105354" y="832387"/>
                </a:cubicBezTo>
                <a:cubicBezTo>
                  <a:pt x="1107543" y="834384"/>
                  <a:pt x="1111373" y="835315"/>
                  <a:pt x="1116845" y="835178"/>
                </a:cubicBezTo>
                <a:cubicBezTo>
                  <a:pt x="1124396" y="834740"/>
                  <a:pt x="1131947" y="834137"/>
                  <a:pt x="1139498" y="833371"/>
                </a:cubicBezTo>
                <a:cubicBezTo>
                  <a:pt x="1147049" y="832604"/>
                  <a:pt x="1154601" y="832330"/>
                  <a:pt x="1162152" y="832549"/>
                </a:cubicBezTo>
                <a:cubicBezTo>
                  <a:pt x="1166393" y="832522"/>
                  <a:pt x="1170551" y="832413"/>
                  <a:pt x="1174628" y="832222"/>
                </a:cubicBezTo>
                <a:cubicBezTo>
                  <a:pt x="1178704" y="832030"/>
                  <a:pt x="1182863" y="831921"/>
                  <a:pt x="1187104" y="831894"/>
                </a:cubicBezTo>
                <a:cubicBezTo>
                  <a:pt x="1202217" y="832550"/>
                  <a:pt x="1217333" y="833207"/>
                  <a:pt x="1232449" y="833864"/>
                </a:cubicBezTo>
                <a:cubicBezTo>
                  <a:pt x="1243307" y="834178"/>
                  <a:pt x="1254124" y="834206"/>
                  <a:pt x="1264900" y="833946"/>
                </a:cubicBezTo>
                <a:cubicBezTo>
                  <a:pt x="1275676" y="833686"/>
                  <a:pt x="1286328" y="833221"/>
                  <a:pt x="1296857" y="832550"/>
                </a:cubicBezTo>
                <a:cubicBezTo>
                  <a:pt x="1298870" y="832236"/>
                  <a:pt x="1300924" y="831880"/>
                  <a:pt x="1303019" y="831483"/>
                </a:cubicBezTo>
                <a:cubicBezTo>
                  <a:pt x="1305114" y="831086"/>
                  <a:pt x="1307003" y="830567"/>
                  <a:pt x="1308687" y="829924"/>
                </a:cubicBezTo>
                <a:cubicBezTo>
                  <a:pt x="1311563" y="829335"/>
                  <a:pt x="1313534" y="828378"/>
                  <a:pt x="1314602" y="827051"/>
                </a:cubicBezTo>
                <a:cubicBezTo>
                  <a:pt x="1315670" y="825724"/>
                  <a:pt x="1316328" y="823617"/>
                  <a:pt x="1316574" y="820731"/>
                </a:cubicBezTo>
                <a:cubicBezTo>
                  <a:pt x="1316574" y="820114"/>
                  <a:pt x="1316574" y="819539"/>
                  <a:pt x="1316574" y="819006"/>
                </a:cubicBezTo>
                <a:cubicBezTo>
                  <a:pt x="1316574" y="818472"/>
                  <a:pt x="1316574" y="817733"/>
                  <a:pt x="1316574" y="816789"/>
                </a:cubicBezTo>
                <a:cubicBezTo>
                  <a:pt x="1316875" y="811222"/>
                  <a:pt x="1317094" y="805613"/>
                  <a:pt x="1317231" y="799963"/>
                </a:cubicBezTo>
                <a:cubicBezTo>
                  <a:pt x="1317368" y="794313"/>
                  <a:pt x="1317587" y="788540"/>
                  <a:pt x="1317889" y="782644"/>
                </a:cubicBezTo>
                <a:cubicBezTo>
                  <a:pt x="1318203" y="778732"/>
                  <a:pt x="1318395" y="774902"/>
                  <a:pt x="1318464" y="771153"/>
                </a:cubicBezTo>
                <a:cubicBezTo>
                  <a:pt x="1318532" y="767405"/>
                  <a:pt x="1318559" y="763575"/>
                  <a:pt x="1318546" y="759662"/>
                </a:cubicBezTo>
                <a:cubicBezTo>
                  <a:pt x="1318491" y="756639"/>
                  <a:pt x="1317779" y="753985"/>
                  <a:pt x="1316410" y="751700"/>
                </a:cubicBezTo>
                <a:cubicBezTo>
                  <a:pt x="1315041" y="749416"/>
                  <a:pt x="1313343" y="747911"/>
                  <a:pt x="1311316" y="747186"/>
                </a:cubicBezTo>
                <a:cubicBezTo>
                  <a:pt x="1309372" y="746844"/>
                  <a:pt x="1307510" y="746543"/>
                  <a:pt x="1305730" y="746283"/>
                </a:cubicBezTo>
                <a:cubicBezTo>
                  <a:pt x="1303950" y="746023"/>
                  <a:pt x="1302088" y="745887"/>
                  <a:pt x="1300143" y="745873"/>
                </a:cubicBezTo>
                <a:cubicBezTo>
                  <a:pt x="1295858" y="745572"/>
                  <a:pt x="1291449" y="745353"/>
                  <a:pt x="1286917" y="745216"/>
                </a:cubicBezTo>
                <a:cubicBezTo>
                  <a:pt x="1282385" y="745079"/>
                  <a:pt x="1277811" y="744861"/>
                  <a:pt x="1273197" y="744560"/>
                </a:cubicBezTo>
                <a:cubicBezTo>
                  <a:pt x="1261039" y="744108"/>
                  <a:pt x="1248880" y="743369"/>
                  <a:pt x="1236721" y="742343"/>
                </a:cubicBezTo>
                <a:cubicBezTo>
                  <a:pt x="1224563" y="741317"/>
                  <a:pt x="1212404" y="740743"/>
                  <a:pt x="1200245" y="740620"/>
                </a:cubicBezTo>
                <a:cubicBezTo>
                  <a:pt x="1198958" y="740620"/>
                  <a:pt x="1197753" y="740620"/>
                  <a:pt x="1196631" y="740620"/>
                </a:cubicBezTo>
                <a:cubicBezTo>
                  <a:pt x="1195508" y="740620"/>
                  <a:pt x="1194303" y="740620"/>
                  <a:pt x="1193016" y="740620"/>
                </a:cubicBezTo>
                <a:cubicBezTo>
                  <a:pt x="1191729" y="740647"/>
                  <a:pt x="1190853" y="740428"/>
                  <a:pt x="1190387" y="739962"/>
                </a:cubicBezTo>
                <a:cubicBezTo>
                  <a:pt x="1189922" y="739497"/>
                  <a:pt x="1189703" y="738621"/>
                  <a:pt x="1189730" y="737334"/>
                </a:cubicBezTo>
                <a:cubicBezTo>
                  <a:pt x="1189757" y="731733"/>
                  <a:pt x="1189867" y="726010"/>
                  <a:pt x="1190059" y="720164"/>
                </a:cubicBezTo>
                <a:cubicBezTo>
                  <a:pt x="1190250" y="714317"/>
                  <a:pt x="1190360" y="708429"/>
                  <a:pt x="1190387" y="702501"/>
                </a:cubicBezTo>
                <a:cubicBezTo>
                  <a:pt x="1190086" y="684400"/>
                  <a:pt x="1189867" y="666216"/>
                  <a:pt x="1189730" y="647951"/>
                </a:cubicBezTo>
                <a:cubicBezTo>
                  <a:pt x="1189593" y="629686"/>
                  <a:pt x="1189374" y="611502"/>
                  <a:pt x="1189073" y="593401"/>
                </a:cubicBezTo>
                <a:cubicBezTo>
                  <a:pt x="1188690" y="584501"/>
                  <a:pt x="1188307" y="575519"/>
                  <a:pt x="1187924" y="566455"/>
                </a:cubicBezTo>
                <a:cubicBezTo>
                  <a:pt x="1187541" y="557391"/>
                  <a:pt x="1187487" y="548409"/>
                  <a:pt x="1187760" y="539509"/>
                </a:cubicBezTo>
                <a:cubicBezTo>
                  <a:pt x="1188034" y="514890"/>
                  <a:pt x="1187815" y="490354"/>
                  <a:pt x="1187104" y="465900"/>
                </a:cubicBezTo>
                <a:cubicBezTo>
                  <a:pt x="1186392" y="441445"/>
                  <a:pt x="1185517" y="416909"/>
                  <a:pt x="1184477" y="392290"/>
                </a:cubicBezTo>
                <a:cubicBezTo>
                  <a:pt x="1184477" y="385061"/>
                  <a:pt x="1184477" y="377831"/>
                  <a:pt x="1184477" y="370602"/>
                </a:cubicBezTo>
                <a:cubicBezTo>
                  <a:pt x="1184463" y="368576"/>
                  <a:pt x="1183834" y="366878"/>
                  <a:pt x="1182589" y="365509"/>
                </a:cubicBezTo>
                <a:cubicBezTo>
                  <a:pt x="1181344" y="364139"/>
                  <a:pt x="1179566" y="363427"/>
                  <a:pt x="1177254" y="363373"/>
                </a:cubicBezTo>
                <a:cubicBezTo>
                  <a:pt x="1174737" y="362825"/>
                  <a:pt x="1171892" y="362606"/>
                  <a:pt x="1168718" y="362715"/>
                </a:cubicBezTo>
                <a:close/>
                <a:moveTo>
                  <a:pt x="1808200" y="361319"/>
                </a:moveTo>
                <a:cubicBezTo>
                  <a:pt x="1802838" y="361866"/>
                  <a:pt x="1797804" y="362086"/>
                  <a:pt x="1793099" y="361976"/>
                </a:cubicBezTo>
                <a:cubicBezTo>
                  <a:pt x="1788476" y="361976"/>
                  <a:pt x="1783770" y="361976"/>
                  <a:pt x="1778983" y="361976"/>
                </a:cubicBezTo>
                <a:cubicBezTo>
                  <a:pt x="1774195" y="361976"/>
                  <a:pt x="1769490" y="361976"/>
                  <a:pt x="1764867" y="361976"/>
                </a:cubicBezTo>
                <a:cubicBezTo>
                  <a:pt x="1761940" y="361990"/>
                  <a:pt x="1759094" y="362127"/>
                  <a:pt x="1756331" y="362387"/>
                </a:cubicBezTo>
                <a:cubicBezTo>
                  <a:pt x="1753568" y="362647"/>
                  <a:pt x="1750723" y="362948"/>
                  <a:pt x="1747796" y="363290"/>
                </a:cubicBezTo>
                <a:cubicBezTo>
                  <a:pt x="1742653" y="363838"/>
                  <a:pt x="1739808" y="366686"/>
                  <a:pt x="1739261" y="371834"/>
                </a:cubicBezTo>
                <a:cubicBezTo>
                  <a:pt x="1738919" y="375778"/>
                  <a:pt x="1738618" y="379721"/>
                  <a:pt x="1738358" y="383664"/>
                </a:cubicBezTo>
                <a:cubicBezTo>
                  <a:pt x="1738097" y="387608"/>
                  <a:pt x="1737961" y="391551"/>
                  <a:pt x="1737947" y="395494"/>
                </a:cubicBezTo>
                <a:cubicBezTo>
                  <a:pt x="1737974" y="401738"/>
                  <a:pt x="1738084" y="407982"/>
                  <a:pt x="1738276" y="414225"/>
                </a:cubicBezTo>
                <a:cubicBezTo>
                  <a:pt x="1738467" y="420469"/>
                  <a:pt x="1738577" y="426713"/>
                  <a:pt x="1738604" y="432956"/>
                </a:cubicBezTo>
                <a:cubicBezTo>
                  <a:pt x="1738604" y="450154"/>
                  <a:pt x="1738604" y="467680"/>
                  <a:pt x="1738604" y="485534"/>
                </a:cubicBezTo>
                <a:cubicBezTo>
                  <a:pt x="1738631" y="489149"/>
                  <a:pt x="1738741" y="492764"/>
                  <a:pt x="1738932" y="496378"/>
                </a:cubicBezTo>
                <a:cubicBezTo>
                  <a:pt x="1739124" y="499993"/>
                  <a:pt x="1739233" y="503608"/>
                  <a:pt x="1739261" y="507223"/>
                </a:cubicBezTo>
                <a:cubicBezTo>
                  <a:pt x="1739302" y="525296"/>
                  <a:pt x="1739384" y="543370"/>
                  <a:pt x="1739507" y="561444"/>
                </a:cubicBezTo>
                <a:cubicBezTo>
                  <a:pt x="1739630" y="579517"/>
                  <a:pt x="1739548" y="597591"/>
                  <a:pt x="1739261" y="615665"/>
                </a:cubicBezTo>
                <a:cubicBezTo>
                  <a:pt x="1739288" y="628823"/>
                  <a:pt x="1739233" y="642104"/>
                  <a:pt x="1739097" y="655509"/>
                </a:cubicBezTo>
                <a:cubicBezTo>
                  <a:pt x="1738960" y="668914"/>
                  <a:pt x="1738577" y="682359"/>
                  <a:pt x="1737947" y="695846"/>
                </a:cubicBezTo>
                <a:cubicBezTo>
                  <a:pt x="1737290" y="722902"/>
                  <a:pt x="1737290" y="750286"/>
                  <a:pt x="1737947" y="777999"/>
                </a:cubicBezTo>
                <a:cubicBezTo>
                  <a:pt x="1738234" y="784599"/>
                  <a:pt x="1738317" y="791281"/>
                  <a:pt x="1738193" y="798045"/>
                </a:cubicBezTo>
                <a:cubicBezTo>
                  <a:pt x="1738070" y="804809"/>
                  <a:pt x="1737988" y="811490"/>
                  <a:pt x="1737947" y="818090"/>
                </a:cubicBezTo>
                <a:cubicBezTo>
                  <a:pt x="1737919" y="820034"/>
                  <a:pt x="1737810" y="821896"/>
                  <a:pt x="1737618" y="823676"/>
                </a:cubicBezTo>
                <a:cubicBezTo>
                  <a:pt x="1737426" y="825456"/>
                  <a:pt x="1737317" y="827319"/>
                  <a:pt x="1737290" y="829263"/>
                </a:cubicBezTo>
                <a:cubicBezTo>
                  <a:pt x="1737262" y="831823"/>
                  <a:pt x="1737810" y="833603"/>
                  <a:pt x="1738932" y="834603"/>
                </a:cubicBezTo>
                <a:cubicBezTo>
                  <a:pt x="1740054" y="835602"/>
                  <a:pt x="1741914" y="836232"/>
                  <a:pt x="1744513" y="836492"/>
                </a:cubicBezTo>
                <a:cubicBezTo>
                  <a:pt x="1745826" y="836492"/>
                  <a:pt x="1747140" y="836492"/>
                  <a:pt x="1748453" y="836492"/>
                </a:cubicBezTo>
                <a:cubicBezTo>
                  <a:pt x="1768149" y="836602"/>
                  <a:pt x="1787846" y="836383"/>
                  <a:pt x="1807543" y="835835"/>
                </a:cubicBezTo>
                <a:cubicBezTo>
                  <a:pt x="1809253" y="835849"/>
                  <a:pt x="1810922" y="835329"/>
                  <a:pt x="1812550" y="834274"/>
                </a:cubicBezTo>
                <a:cubicBezTo>
                  <a:pt x="1814177" y="833220"/>
                  <a:pt x="1815354" y="831550"/>
                  <a:pt x="1816078" y="829263"/>
                </a:cubicBezTo>
                <a:cubicBezTo>
                  <a:pt x="1816106" y="828592"/>
                  <a:pt x="1816215" y="827798"/>
                  <a:pt x="1816407" y="826880"/>
                </a:cubicBezTo>
                <a:cubicBezTo>
                  <a:pt x="1816598" y="825963"/>
                  <a:pt x="1816708" y="825005"/>
                  <a:pt x="1816735" y="824005"/>
                </a:cubicBezTo>
                <a:cubicBezTo>
                  <a:pt x="1817392" y="802207"/>
                  <a:pt x="1818048" y="780081"/>
                  <a:pt x="1818705" y="757625"/>
                </a:cubicBezTo>
                <a:cubicBezTo>
                  <a:pt x="1818732" y="754969"/>
                  <a:pt x="1818842" y="752231"/>
                  <a:pt x="1819033" y="749410"/>
                </a:cubicBezTo>
                <a:cubicBezTo>
                  <a:pt x="1819225" y="746590"/>
                  <a:pt x="1819334" y="743851"/>
                  <a:pt x="1819361" y="741195"/>
                </a:cubicBezTo>
                <a:cubicBezTo>
                  <a:pt x="1819703" y="736266"/>
                  <a:pt x="1820004" y="731336"/>
                  <a:pt x="1820264" y="726407"/>
                </a:cubicBezTo>
                <a:cubicBezTo>
                  <a:pt x="1820525" y="721478"/>
                  <a:pt x="1820661" y="716549"/>
                  <a:pt x="1820675" y="711620"/>
                </a:cubicBezTo>
                <a:cubicBezTo>
                  <a:pt x="1821223" y="687193"/>
                  <a:pt x="1821442" y="663094"/>
                  <a:pt x="1821332" y="639325"/>
                </a:cubicBezTo>
                <a:cubicBezTo>
                  <a:pt x="1821305" y="635053"/>
                  <a:pt x="1821195" y="630781"/>
                  <a:pt x="1821004" y="626509"/>
                </a:cubicBezTo>
                <a:cubicBezTo>
                  <a:pt x="1820812" y="622237"/>
                  <a:pt x="1820702" y="617965"/>
                  <a:pt x="1820675" y="613693"/>
                </a:cubicBezTo>
                <a:cubicBezTo>
                  <a:pt x="1820333" y="607751"/>
                  <a:pt x="1820032" y="601726"/>
                  <a:pt x="1819772" y="595619"/>
                </a:cubicBezTo>
                <a:cubicBezTo>
                  <a:pt x="1819512" y="589513"/>
                  <a:pt x="1819375" y="583488"/>
                  <a:pt x="1819361" y="577546"/>
                </a:cubicBezTo>
                <a:cubicBezTo>
                  <a:pt x="1819389" y="571617"/>
                  <a:pt x="1819498" y="565729"/>
                  <a:pt x="1819690" y="559883"/>
                </a:cubicBezTo>
                <a:cubicBezTo>
                  <a:pt x="1819881" y="554036"/>
                  <a:pt x="1819991" y="548313"/>
                  <a:pt x="1820018" y="542713"/>
                </a:cubicBezTo>
                <a:cubicBezTo>
                  <a:pt x="1819991" y="532211"/>
                  <a:pt x="1819881" y="521832"/>
                  <a:pt x="1819690" y="511577"/>
                </a:cubicBezTo>
                <a:cubicBezTo>
                  <a:pt x="1819498" y="501321"/>
                  <a:pt x="1819389" y="491107"/>
                  <a:pt x="1819361" y="480934"/>
                </a:cubicBezTo>
                <a:cubicBezTo>
                  <a:pt x="1819389" y="478647"/>
                  <a:pt x="1819498" y="476319"/>
                  <a:pt x="1819690" y="473951"/>
                </a:cubicBezTo>
                <a:cubicBezTo>
                  <a:pt x="1819881" y="471582"/>
                  <a:pt x="1819991" y="469090"/>
                  <a:pt x="1820018" y="466475"/>
                </a:cubicBezTo>
                <a:cubicBezTo>
                  <a:pt x="1820018" y="450701"/>
                  <a:pt x="1820018" y="434928"/>
                  <a:pt x="1820018" y="419154"/>
                </a:cubicBezTo>
                <a:cubicBezTo>
                  <a:pt x="1819471" y="419154"/>
                  <a:pt x="1819252" y="419154"/>
                  <a:pt x="1819361" y="419154"/>
                </a:cubicBezTo>
                <a:cubicBezTo>
                  <a:pt x="1819361" y="411240"/>
                  <a:pt x="1819361" y="403244"/>
                  <a:pt x="1819361" y="395166"/>
                </a:cubicBezTo>
                <a:cubicBezTo>
                  <a:pt x="1819361" y="387087"/>
                  <a:pt x="1819361" y="379091"/>
                  <a:pt x="1819361" y="371177"/>
                </a:cubicBezTo>
                <a:cubicBezTo>
                  <a:pt x="1819389" y="367275"/>
                  <a:pt x="1818513" y="364564"/>
                  <a:pt x="1816735" y="363044"/>
                </a:cubicBezTo>
                <a:cubicBezTo>
                  <a:pt x="1814957" y="361524"/>
                  <a:pt x="1812112" y="360949"/>
                  <a:pt x="1808200" y="361319"/>
                </a:cubicBezTo>
                <a:close/>
                <a:moveTo>
                  <a:pt x="426431" y="357458"/>
                </a:moveTo>
                <a:cubicBezTo>
                  <a:pt x="416882" y="358086"/>
                  <a:pt x="407251" y="358797"/>
                  <a:pt x="397537" y="359591"/>
                </a:cubicBezTo>
                <a:cubicBezTo>
                  <a:pt x="387824" y="360385"/>
                  <a:pt x="378193" y="361425"/>
                  <a:pt x="368644" y="362712"/>
                </a:cubicBezTo>
                <a:cubicBezTo>
                  <a:pt x="366646" y="363013"/>
                  <a:pt x="365059" y="363725"/>
                  <a:pt x="363883" y="364847"/>
                </a:cubicBezTo>
                <a:cubicBezTo>
                  <a:pt x="362706" y="365970"/>
                  <a:pt x="362104" y="367667"/>
                  <a:pt x="362077" y="369940"/>
                </a:cubicBezTo>
                <a:cubicBezTo>
                  <a:pt x="361530" y="371145"/>
                  <a:pt x="361311" y="372678"/>
                  <a:pt x="361420" y="374540"/>
                </a:cubicBezTo>
                <a:cubicBezTo>
                  <a:pt x="361489" y="394240"/>
                  <a:pt x="361516" y="413980"/>
                  <a:pt x="361503" y="433762"/>
                </a:cubicBezTo>
                <a:cubicBezTo>
                  <a:pt x="361489" y="453544"/>
                  <a:pt x="361024" y="473449"/>
                  <a:pt x="360107" y="493478"/>
                </a:cubicBezTo>
                <a:cubicBezTo>
                  <a:pt x="359218" y="508947"/>
                  <a:pt x="358862" y="524499"/>
                  <a:pt x="359040" y="540133"/>
                </a:cubicBezTo>
                <a:cubicBezTo>
                  <a:pt x="359218" y="555767"/>
                  <a:pt x="359355" y="571318"/>
                  <a:pt x="359450" y="586788"/>
                </a:cubicBezTo>
                <a:cubicBezTo>
                  <a:pt x="359464" y="595686"/>
                  <a:pt x="359601" y="604667"/>
                  <a:pt x="359861" y="613730"/>
                </a:cubicBezTo>
                <a:cubicBezTo>
                  <a:pt x="360121" y="622792"/>
                  <a:pt x="360422" y="631773"/>
                  <a:pt x="360764" y="640671"/>
                </a:cubicBezTo>
                <a:cubicBezTo>
                  <a:pt x="360969" y="653786"/>
                  <a:pt x="360723" y="666819"/>
                  <a:pt x="360025" y="679770"/>
                </a:cubicBezTo>
                <a:cubicBezTo>
                  <a:pt x="359327" y="692720"/>
                  <a:pt x="358917" y="705753"/>
                  <a:pt x="358794" y="718868"/>
                </a:cubicBezTo>
                <a:cubicBezTo>
                  <a:pt x="358465" y="735323"/>
                  <a:pt x="358137" y="751861"/>
                  <a:pt x="357808" y="768481"/>
                </a:cubicBezTo>
                <a:cubicBezTo>
                  <a:pt x="357479" y="785100"/>
                  <a:pt x="357151" y="801638"/>
                  <a:pt x="356822" y="818093"/>
                </a:cubicBezTo>
                <a:cubicBezTo>
                  <a:pt x="356165" y="822036"/>
                  <a:pt x="356822" y="825978"/>
                  <a:pt x="358794" y="829921"/>
                </a:cubicBezTo>
                <a:cubicBezTo>
                  <a:pt x="359765" y="831577"/>
                  <a:pt x="360942" y="832864"/>
                  <a:pt x="362323" y="833782"/>
                </a:cubicBezTo>
                <a:cubicBezTo>
                  <a:pt x="363705" y="834699"/>
                  <a:pt x="365374" y="835164"/>
                  <a:pt x="367330" y="835178"/>
                </a:cubicBezTo>
                <a:cubicBezTo>
                  <a:pt x="372598" y="835151"/>
                  <a:pt x="377824" y="835041"/>
                  <a:pt x="383009" y="834849"/>
                </a:cubicBezTo>
                <a:cubicBezTo>
                  <a:pt x="388194" y="834658"/>
                  <a:pt x="393255" y="834548"/>
                  <a:pt x="398194" y="834521"/>
                </a:cubicBezTo>
                <a:cubicBezTo>
                  <a:pt x="402900" y="834411"/>
                  <a:pt x="407278" y="834630"/>
                  <a:pt x="411328" y="835178"/>
                </a:cubicBezTo>
                <a:cubicBezTo>
                  <a:pt x="416595" y="835233"/>
                  <a:pt x="421821" y="835452"/>
                  <a:pt x="427006" y="835835"/>
                </a:cubicBezTo>
                <a:cubicBezTo>
                  <a:pt x="432191" y="836219"/>
                  <a:pt x="437253" y="836438"/>
                  <a:pt x="442191" y="836492"/>
                </a:cubicBezTo>
                <a:cubicBezTo>
                  <a:pt x="446118" y="836451"/>
                  <a:pt x="449100" y="835384"/>
                  <a:pt x="451138" y="833289"/>
                </a:cubicBezTo>
                <a:cubicBezTo>
                  <a:pt x="453177" y="831194"/>
                  <a:pt x="454353" y="828319"/>
                  <a:pt x="454668" y="824664"/>
                </a:cubicBezTo>
                <a:cubicBezTo>
                  <a:pt x="454668" y="817545"/>
                  <a:pt x="454668" y="810755"/>
                  <a:pt x="454668" y="804294"/>
                </a:cubicBezTo>
                <a:cubicBezTo>
                  <a:pt x="455325" y="752382"/>
                  <a:pt x="455981" y="700469"/>
                  <a:pt x="456638" y="648557"/>
                </a:cubicBezTo>
                <a:cubicBezTo>
                  <a:pt x="456638" y="623478"/>
                  <a:pt x="456638" y="598726"/>
                  <a:pt x="456638" y="574303"/>
                </a:cubicBezTo>
                <a:cubicBezTo>
                  <a:pt x="456570" y="573331"/>
                  <a:pt x="456542" y="572318"/>
                  <a:pt x="456556" y="571264"/>
                </a:cubicBezTo>
                <a:cubicBezTo>
                  <a:pt x="456570" y="570210"/>
                  <a:pt x="457036" y="569033"/>
                  <a:pt x="457953" y="567732"/>
                </a:cubicBezTo>
                <a:cubicBezTo>
                  <a:pt x="458981" y="570648"/>
                  <a:pt x="460049" y="573359"/>
                  <a:pt x="461159" y="575864"/>
                </a:cubicBezTo>
                <a:cubicBezTo>
                  <a:pt x="462269" y="578369"/>
                  <a:pt x="463173" y="580916"/>
                  <a:pt x="463871" y="583503"/>
                </a:cubicBezTo>
                <a:cubicBezTo>
                  <a:pt x="467899" y="595276"/>
                  <a:pt x="472502" y="606721"/>
                  <a:pt x="477681" y="617837"/>
                </a:cubicBezTo>
                <a:cubicBezTo>
                  <a:pt x="482859" y="628953"/>
                  <a:pt x="488120" y="640070"/>
                  <a:pt x="493462" y="651186"/>
                </a:cubicBezTo>
                <a:cubicBezTo>
                  <a:pt x="496408" y="657428"/>
                  <a:pt x="499394" y="663671"/>
                  <a:pt x="502422" y="669914"/>
                </a:cubicBezTo>
                <a:cubicBezTo>
                  <a:pt x="505449" y="676156"/>
                  <a:pt x="508600" y="682399"/>
                  <a:pt x="511874" y="688641"/>
                </a:cubicBezTo>
                <a:cubicBezTo>
                  <a:pt x="513477" y="691927"/>
                  <a:pt x="515203" y="695213"/>
                  <a:pt x="517053" y="698498"/>
                </a:cubicBezTo>
                <a:cubicBezTo>
                  <a:pt x="518902" y="701784"/>
                  <a:pt x="521122" y="705069"/>
                  <a:pt x="523711" y="708355"/>
                </a:cubicBezTo>
                <a:cubicBezTo>
                  <a:pt x="525930" y="710710"/>
                  <a:pt x="528889" y="711914"/>
                  <a:pt x="532588" y="711969"/>
                </a:cubicBezTo>
                <a:cubicBezTo>
                  <a:pt x="536287" y="712024"/>
                  <a:pt x="539246" y="710600"/>
                  <a:pt x="541465" y="707698"/>
                </a:cubicBezTo>
                <a:cubicBezTo>
                  <a:pt x="542493" y="706370"/>
                  <a:pt x="543561" y="704919"/>
                  <a:pt x="544671" y="703344"/>
                </a:cubicBezTo>
                <a:cubicBezTo>
                  <a:pt x="545781" y="701770"/>
                  <a:pt x="546685" y="700155"/>
                  <a:pt x="547384" y="698498"/>
                </a:cubicBezTo>
                <a:cubicBezTo>
                  <a:pt x="550343" y="692872"/>
                  <a:pt x="553302" y="687040"/>
                  <a:pt x="556261" y="681002"/>
                </a:cubicBezTo>
                <a:cubicBezTo>
                  <a:pt x="559220" y="674965"/>
                  <a:pt x="562179" y="668969"/>
                  <a:pt x="565138" y="663014"/>
                </a:cubicBezTo>
                <a:cubicBezTo>
                  <a:pt x="566837" y="659400"/>
                  <a:pt x="568700" y="655786"/>
                  <a:pt x="570728" y="652172"/>
                </a:cubicBezTo>
                <a:cubicBezTo>
                  <a:pt x="572755" y="648557"/>
                  <a:pt x="574618" y="644943"/>
                  <a:pt x="576317" y="641329"/>
                </a:cubicBezTo>
                <a:cubicBezTo>
                  <a:pt x="577920" y="638345"/>
                  <a:pt x="579317" y="635278"/>
                  <a:pt x="580509" y="632130"/>
                </a:cubicBezTo>
                <a:cubicBezTo>
                  <a:pt x="581701" y="628981"/>
                  <a:pt x="582934" y="625914"/>
                  <a:pt x="584208" y="622930"/>
                </a:cubicBezTo>
                <a:cubicBezTo>
                  <a:pt x="585893" y="619001"/>
                  <a:pt x="587619" y="615195"/>
                  <a:pt x="589386" y="611513"/>
                </a:cubicBezTo>
                <a:cubicBezTo>
                  <a:pt x="591153" y="607830"/>
                  <a:pt x="592715" y="604188"/>
                  <a:pt x="594071" y="600588"/>
                </a:cubicBezTo>
                <a:cubicBezTo>
                  <a:pt x="596017" y="595673"/>
                  <a:pt x="597880" y="590882"/>
                  <a:pt x="599661" y="586214"/>
                </a:cubicBezTo>
                <a:cubicBezTo>
                  <a:pt x="601442" y="581545"/>
                  <a:pt x="603305" y="576918"/>
                  <a:pt x="605250" y="572332"/>
                </a:cubicBezTo>
                <a:cubicBezTo>
                  <a:pt x="605291" y="571675"/>
                  <a:pt x="605538" y="571018"/>
                  <a:pt x="605990" y="570361"/>
                </a:cubicBezTo>
                <a:cubicBezTo>
                  <a:pt x="606442" y="569704"/>
                  <a:pt x="606853" y="569046"/>
                  <a:pt x="607223" y="568389"/>
                </a:cubicBezTo>
                <a:cubicBezTo>
                  <a:pt x="607566" y="569046"/>
                  <a:pt x="607867" y="569704"/>
                  <a:pt x="608128" y="570361"/>
                </a:cubicBezTo>
                <a:cubicBezTo>
                  <a:pt x="608388" y="571018"/>
                  <a:pt x="608525" y="571675"/>
                  <a:pt x="608539" y="572332"/>
                </a:cubicBezTo>
                <a:cubicBezTo>
                  <a:pt x="608526" y="599246"/>
                  <a:pt x="608553" y="626079"/>
                  <a:pt x="608621" y="652829"/>
                </a:cubicBezTo>
                <a:cubicBezTo>
                  <a:pt x="608690" y="679579"/>
                  <a:pt x="608881" y="706411"/>
                  <a:pt x="609196" y="733325"/>
                </a:cubicBezTo>
                <a:cubicBezTo>
                  <a:pt x="609210" y="748083"/>
                  <a:pt x="609346" y="762758"/>
                  <a:pt x="609606" y="777352"/>
                </a:cubicBezTo>
                <a:cubicBezTo>
                  <a:pt x="609866" y="791945"/>
                  <a:pt x="610167" y="806621"/>
                  <a:pt x="610509" y="821379"/>
                </a:cubicBezTo>
                <a:cubicBezTo>
                  <a:pt x="610619" y="825417"/>
                  <a:pt x="612041" y="828840"/>
                  <a:pt x="614777" y="831646"/>
                </a:cubicBezTo>
                <a:cubicBezTo>
                  <a:pt x="617513" y="834452"/>
                  <a:pt x="620906" y="836068"/>
                  <a:pt x="624955" y="836492"/>
                </a:cubicBezTo>
                <a:cubicBezTo>
                  <a:pt x="626953" y="836506"/>
                  <a:pt x="629032" y="836479"/>
                  <a:pt x="631193" y="836410"/>
                </a:cubicBezTo>
                <a:cubicBezTo>
                  <a:pt x="633355" y="836342"/>
                  <a:pt x="635434" y="836150"/>
                  <a:pt x="637432" y="835835"/>
                </a:cubicBezTo>
                <a:cubicBezTo>
                  <a:pt x="643984" y="835685"/>
                  <a:pt x="650414" y="835329"/>
                  <a:pt x="656720" y="834767"/>
                </a:cubicBezTo>
                <a:cubicBezTo>
                  <a:pt x="663027" y="834206"/>
                  <a:pt x="669292" y="834343"/>
                  <a:pt x="675517" y="835178"/>
                </a:cubicBezTo>
                <a:cubicBezTo>
                  <a:pt x="677459" y="835507"/>
                  <a:pt x="679320" y="835671"/>
                  <a:pt x="681098" y="835671"/>
                </a:cubicBezTo>
                <a:cubicBezTo>
                  <a:pt x="682877" y="835671"/>
                  <a:pt x="684737" y="835506"/>
                  <a:pt x="686680" y="835178"/>
                </a:cubicBezTo>
                <a:cubicBezTo>
                  <a:pt x="688677" y="834822"/>
                  <a:pt x="690756" y="834220"/>
                  <a:pt x="692918" y="833371"/>
                </a:cubicBezTo>
                <a:cubicBezTo>
                  <a:pt x="695079" y="832522"/>
                  <a:pt x="697159" y="831591"/>
                  <a:pt x="699156" y="830577"/>
                </a:cubicBezTo>
                <a:cubicBezTo>
                  <a:pt x="700757" y="829551"/>
                  <a:pt x="701825" y="828154"/>
                  <a:pt x="702358" y="826388"/>
                </a:cubicBezTo>
                <a:cubicBezTo>
                  <a:pt x="702892" y="824622"/>
                  <a:pt x="703139" y="822733"/>
                  <a:pt x="703097" y="820721"/>
                </a:cubicBezTo>
                <a:cubicBezTo>
                  <a:pt x="702796" y="807551"/>
                  <a:pt x="702577" y="794299"/>
                  <a:pt x="702440" y="780965"/>
                </a:cubicBezTo>
                <a:cubicBezTo>
                  <a:pt x="702303" y="767631"/>
                  <a:pt x="702084" y="754379"/>
                  <a:pt x="701783" y="741210"/>
                </a:cubicBezTo>
                <a:cubicBezTo>
                  <a:pt x="701413" y="730669"/>
                  <a:pt x="701003" y="720045"/>
                  <a:pt x="700551" y="709340"/>
                </a:cubicBezTo>
                <a:cubicBezTo>
                  <a:pt x="700100" y="698634"/>
                  <a:pt x="699854" y="688011"/>
                  <a:pt x="699813" y="677470"/>
                </a:cubicBezTo>
                <a:cubicBezTo>
                  <a:pt x="700469" y="623696"/>
                  <a:pt x="701126" y="569593"/>
                  <a:pt x="701783" y="515162"/>
                </a:cubicBezTo>
                <a:cubicBezTo>
                  <a:pt x="701947" y="497420"/>
                  <a:pt x="702112" y="479678"/>
                  <a:pt x="702276" y="461936"/>
                </a:cubicBezTo>
                <a:cubicBezTo>
                  <a:pt x="702441" y="444194"/>
                  <a:pt x="701619" y="426452"/>
                  <a:pt x="699813" y="408710"/>
                </a:cubicBezTo>
                <a:cubicBezTo>
                  <a:pt x="699238" y="403439"/>
                  <a:pt x="698746" y="398210"/>
                  <a:pt x="698335" y="393021"/>
                </a:cubicBezTo>
                <a:cubicBezTo>
                  <a:pt x="697925" y="387833"/>
                  <a:pt x="697104" y="382767"/>
                  <a:pt x="695873" y="377825"/>
                </a:cubicBezTo>
                <a:cubicBezTo>
                  <a:pt x="694450" y="372021"/>
                  <a:pt x="691878" y="367859"/>
                  <a:pt x="688157" y="365340"/>
                </a:cubicBezTo>
                <a:cubicBezTo>
                  <a:pt x="684436" y="362821"/>
                  <a:pt x="680223" y="361288"/>
                  <a:pt x="675517" y="360740"/>
                </a:cubicBezTo>
                <a:cubicBezTo>
                  <a:pt x="666351" y="359454"/>
                  <a:pt x="657268" y="358578"/>
                  <a:pt x="648266" y="358113"/>
                </a:cubicBezTo>
                <a:cubicBezTo>
                  <a:pt x="639265" y="357649"/>
                  <a:pt x="630181" y="357430"/>
                  <a:pt x="621015" y="357458"/>
                </a:cubicBezTo>
                <a:cubicBezTo>
                  <a:pt x="617732" y="357444"/>
                  <a:pt x="614941" y="358128"/>
                  <a:pt x="612643" y="359510"/>
                </a:cubicBezTo>
                <a:cubicBezTo>
                  <a:pt x="610344" y="360892"/>
                  <a:pt x="608538" y="363054"/>
                  <a:pt x="607223" y="365997"/>
                </a:cubicBezTo>
                <a:cubicBezTo>
                  <a:pt x="602702" y="374937"/>
                  <a:pt x="598592" y="384164"/>
                  <a:pt x="594893" y="393678"/>
                </a:cubicBezTo>
                <a:cubicBezTo>
                  <a:pt x="591195" y="403193"/>
                  <a:pt x="587414" y="412584"/>
                  <a:pt x="583550" y="421852"/>
                </a:cubicBezTo>
                <a:cubicBezTo>
                  <a:pt x="579605" y="433132"/>
                  <a:pt x="575002" y="444084"/>
                  <a:pt x="569741" y="454708"/>
                </a:cubicBezTo>
                <a:cubicBezTo>
                  <a:pt x="564152" y="465851"/>
                  <a:pt x="558562" y="476913"/>
                  <a:pt x="552973" y="487892"/>
                </a:cubicBezTo>
                <a:cubicBezTo>
                  <a:pt x="547384" y="498871"/>
                  <a:pt x="541794" y="509933"/>
                  <a:pt x="536205" y="521076"/>
                </a:cubicBezTo>
                <a:cubicBezTo>
                  <a:pt x="535547" y="523048"/>
                  <a:pt x="534232" y="525676"/>
                  <a:pt x="532259" y="528962"/>
                </a:cubicBezTo>
                <a:cubicBezTo>
                  <a:pt x="531287" y="527045"/>
                  <a:pt x="530437" y="525457"/>
                  <a:pt x="529711" y="524198"/>
                </a:cubicBezTo>
                <a:cubicBezTo>
                  <a:pt x="528985" y="522938"/>
                  <a:pt x="528300" y="521679"/>
                  <a:pt x="527656" y="520419"/>
                </a:cubicBezTo>
                <a:cubicBezTo>
                  <a:pt x="522738" y="510261"/>
                  <a:pt x="517779" y="500186"/>
                  <a:pt x="512779" y="490192"/>
                </a:cubicBezTo>
                <a:cubicBezTo>
                  <a:pt x="507778" y="480198"/>
                  <a:pt x="502655" y="470123"/>
                  <a:pt x="497408" y="459965"/>
                </a:cubicBezTo>
                <a:cubicBezTo>
                  <a:pt x="492914" y="451381"/>
                  <a:pt x="488914" y="442592"/>
                  <a:pt x="485407" y="433598"/>
                </a:cubicBezTo>
                <a:cubicBezTo>
                  <a:pt x="481900" y="424604"/>
                  <a:pt x="478228" y="415651"/>
                  <a:pt x="474393" y="406738"/>
                </a:cubicBezTo>
                <a:cubicBezTo>
                  <a:pt x="471721" y="399852"/>
                  <a:pt x="468844" y="392925"/>
                  <a:pt x="465762" y="385957"/>
                </a:cubicBezTo>
                <a:cubicBezTo>
                  <a:pt x="462680" y="378989"/>
                  <a:pt x="459638" y="371898"/>
                  <a:pt x="456638" y="364683"/>
                </a:cubicBezTo>
                <a:cubicBezTo>
                  <a:pt x="454559" y="359975"/>
                  <a:pt x="450837" y="357566"/>
                  <a:pt x="445475" y="357458"/>
                </a:cubicBezTo>
                <a:cubicBezTo>
                  <a:pt x="442219" y="357458"/>
                  <a:pt x="439045" y="357458"/>
                  <a:pt x="435953" y="357458"/>
                </a:cubicBezTo>
                <a:cubicBezTo>
                  <a:pt x="432861" y="357458"/>
                  <a:pt x="429687" y="357458"/>
                  <a:pt x="426431" y="357458"/>
                </a:cubicBezTo>
                <a:close/>
                <a:moveTo>
                  <a:pt x="0" y="0"/>
                </a:moveTo>
                <a:lnTo>
                  <a:pt x="2189779" y="0"/>
                </a:lnTo>
                <a:lnTo>
                  <a:pt x="2189779" y="1123065"/>
                </a:lnTo>
                <a:lnTo>
                  <a:pt x="0" y="1123065"/>
                </a:lnTo>
                <a:close/>
              </a:path>
            </a:pathLst>
          </a:custGeom>
          <a:solidFill>
            <a:srgbClr val="FF9D25"/>
          </a:solidFill>
          <a:ln>
            <a:solidFill>
              <a:srgbClr val="FFC000"/>
            </a:solidFill>
          </a:ln>
          <a:effectLst>
            <a:innerShdw blurRad="63500" dist="50800" dir="18900000">
              <a:prstClr val="black">
                <a:alpha val="50000"/>
              </a:prstClr>
            </a:innerShdw>
          </a:effectLst>
          <a:scene3d>
            <a:camera prst="orthographicFront">
              <a:rot lat="0" lon="0" rev="0"/>
            </a:camera>
            <a:lightRig rig="soft" dir="t">
              <a:rot lat="0" lon="0" rev="0"/>
            </a:lightRig>
          </a:scene3d>
          <a:sp3d contourW="44450"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5" name="lagu tema new">
            <a:hlinkClick r:id="" action="ppaction://media"/>
            <a:extLst>
              <a:ext uri="{FF2B5EF4-FFF2-40B4-BE49-F238E27FC236}">
                <a16:creationId xmlns:a16="http://schemas.microsoft.com/office/drawing/2014/main" id="{5F3E0E79-BB4F-4B7B-4F2F-02F241B40A9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66106" y="6538302"/>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31" showWhenStopped="0">
                <p:cTn id="7" repeatCount="indefinite" fill="remove"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8E6C8E6D-9D6B-0D56-D473-F3B265840861}"/>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153A55DC-7B6C-76EA-9B2D-78BA823FA78C}"/>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9"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 action="ppaction://noaction" highlightClick="1">
              <a:snd r:embed="rId6" name="click.wav"/>
            </a:hlinkClick>
            <a:extLst>
              <a:ext uri="{FF2B5EF4-FFF2-40B4-BE49-F238E27FC236}">
                <a16:creationId xmlns:a16="http://schemas.microsoft.com/office/drawing/2014/main" id="{51B5BC9D-7855-DDE1-B524-2799CA7E5E37}"/>
              </a:ext>
            </a:extLst>
          </p:cNvPr>
          <p:cNvSpPr/>
          <p:nvPr/>
        </p:nvSpPr>
        <p:spPr>
          <a:xfrm>
            <a:off x="12192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26" name="Kotak Teks 25">
            <a:extLst>
              <a:ext uri="{FF2B5EF4-FFF2-40B4-BE49-F238E27FC236}">
                <a16:creationId xmlns:a16="http://schemas.microsoft.com/office/drawing/2014/main" id="{EAB63997-5970-4261-CFB8-919A3253924B}"/>
              </a:ext>
            </a:extLst>
          </p:cNvPr>
          <p:cNvSpPr txBox="1"/>
          <p:nvPr/>
        </p:nvSpPr>
        <p:spPr>
          <a:xfrm>
            <a:off x="3938754" y="2298494"/>
            <a:ext cx="11939668" cy="3108543"/>
          </a:xfrm>
          <a:prstGeom prst="rect">
            <a:avLst/>
          </a:prstGeom>
          <a:noFill/>
        </p:spPr>
        <p:txBody>
          <a:bodyPr wrap="square">
            <a:spAutoFit/>
          </a:bodyPr>
          <a:lstStyle/>
          <a:p>
            <a:pPr lvl="0" algn="just" fontAlgn="base"/>
            <a:r>
              <a:rPr lang="id-ID" sz="2800" b="1" dirty="0" err="1">
                <a:solidFill>
                  <a:srgbClr val="F27F00"/>
                </a:solidFill>
                <a:effectLst/>
                <a:latin typeface="Nunito" pitchFamily="2" charset="0"/>
                <a:ea typeface="Times New Roman" panose="02020603050405020304" pitchFamily="18" charset="0"/>
              </a:rPr>
              <a:t>c.</a:t>
            </a:r>
            <a:r>
              <a:rPr lang="id-ID" sz="2800" b="1" dirty="0">
                <a:solidFill>
                  <a:srgbClr val="F27F00"/>
                </a:solidFill>
                <a:effectLst/>
                <a:latin typeface="Nunito" pitchFamily="2" charset="0"/>
                <a:ea typeface="Times New Roman" panose="02020603050405020304" pitchFamily="18" charset="0"/>
              </a:rPr>
              <a:t> Indeks </a:t>
            </a:r>
            <a:r>
              <a:rPr lang="id-ID" sz="2800" b="1" dirty="0">
                <a:solidFill>
                  <a:srgbClr val="F27F00"/>
                </a:solidFill>
                <a:latin typeface="Nunito" pitchFamily="2" charset="0"/>
                <a:ea typeface="Times New Roman" panose="02020603050405020304" pitchFamily="18" charset="0"/>
              </a:rPr>
              <a:t>H</a:t>
            </a:r>
            <a:r>
              <a:rPr lang="id-ID" sz="2800" b="1" dirty="0">
                <a:solidFill>
                  <a:srgbClr val="F27F00"/>
                </a:solidFill>
                <a:effectLst/>
                <a:latin typeface="Nunito" pitchFamily="2" charset="0"/>
                <a:ea typeface="Times New Roman" panose="02020603050405020304" pitchFamily="18" charset="0"/>
              </a:rPr>
              <a:t>arga </a:t>
            </a:r>
            <a:r>
              <a:rPr lang="id-ID" sz="2800" b="1" dirty="0">
                <a:solidFill>
                  <a:srgbClr val="F27F00"/>
                </a:solidFill>
                <a:latin typeface="Nunito" pitchFamily="2" charset="0"/>
                <a:ea typeface="Times New Roman" panose="02020603050405020304" pitchFamily="18" charset="0"/>
              </a:rPr>
              <a:t>P</a:t>
            </a:r>
            <a:r>
              <a:rPr lang="id-ID" sz="2800" b="1" dirty="0">
                <a:solidFill>
                  <a:srgbClr val="F27F00"/>
                </a:solidFill>
                <a:effectLst/>
                <a:latin typeface="Nunito" pitchFamily="2" charset="0"/>
                <a:ea typeface="Times New Roman" panose="02020603050405020304" pitchFamily="18" charset="0"/>
              </a:rPr>
              <a:t>erdagangan </a:t>
            </a:r>
            <a:r>
              <a:rPr lang="id-ID" sz="2800" b="1" dirty="0">
                <a:solidFill>
                  <a:srgbClr val="F27F00"/>
                </a:solidFill>
                <a:latin typeface="Nunito" pitchFamily="2" charset="0"/>
                <a:ea typeface="Times New Roman" panose="02020603050405020304" pitchFamily="18" charset="0"/>
              </a:rPr>
              <a:t>B</a:t>
            </a:r>
            <a:r>
              <a:rPr lang="id-ID" sz="2800" b="1" dirty="0">
                <a:solidFill>
                  <a:srgbClr val="F27F00"/>
                </a:solidFill>
                <a:effectLst/>
                <a:latin typeface="Nunito" pitchFamily="2" charset="0"/>
                <a:ea typeface="Times New Roman" panose="02020603050405020304" pitchFamily="18" charset="0"/>
              </a:rPr>
              <a:t>esar (IHPB)</a:t>
            </a:r>
          </a:p>
          <a:p>
            <a:pPr lvl="0" algn="just" fontAlgn="base"/>
            <a:r>
              <a:rPr lang="id-ID" sz="2800" dirty="0">
                <a:solidFill>
                  <a:srgbClr val="704430"/>
                </a:solidFill>
                <a:effectLst/>
                <a:latin typeface="Nunito" pitchFamily="2" charset="0"/>
                <a:ea typeface="Times New Roman" panose="02020603050405020304" pitchFamily="18" charset="0"/>
              </a:rPr>
              <a:t>Merupakan indeks harga yang menggambarkan besarnya perubahan harga pada tingkat harga perdagangan besar/grosir dari komoditas-komoditas yang diperdagangkan di suatu negara/daerah, komoditas tersebut merupakan produksi dalam negeri ataupun yang diekspor da komoditas yang berasal dari impor</a:t>
            </a:r>
            <a:r>
              <a:rPr lang="id-ID" sz="2800" dirty="0">
                <a:effectLst/>
                <a:latin typeface="Nunito" pitchFamily="2" charset="0"/>
                <a:ea typeface="Times New Roman" panose="02020603050405020304" pitchFamily="18" charset="0"/>
              </a:rPr>
              <a:t>.</a:t>
            </a:r>
          </a:p>
          <a:p>
            <a:pPr lvl="0" algn="just" fontAlgn="base"/>
            <a:endParaRPr lang="en-ID" sz="2800" dirty="0">
              <a:effectLst/>
              <a:latin typeface="Nunito" pitchFamily="2" charset="0"/>
              <a:ea typeface="Times New Roman" panose="02020603050405020304" pitchFamily="18" charset="0"/>
            </a:endParaRPr>
          </a:p>
        </p:txBody>
      </p:sp>
      <p:sp>
        <p:nvSpPr>
          <p:cNvPr id="21" name="Kotak Teks 20">
            <a:extLst>
              <a:ext uri="{FF2B5EF4-FFF2-40B4-BE49-F238E27FC236}">
                <a16:creationId xmlns:a16="http://schemas.microsoft.com/office/drawing/2014/main" id="{99F8E630-5EDB-7AD6-D22C-3A94695EA95F}"/>
              </a:ext>
            </a:extLst>
          </p:cNvPr>
          <p:cNvSpPr txBox="1"/>
          <p:nvPr/>
        </p:nvSpPr>
        <p:spPr>
          <a:xfrm>
            <a:off x="4644346" y="5285096"/>
            <a:ext cx="7852454" cy="3970318"/>
          </a:xfrm>
          <a:prstGeom prst="rect">
            <a:avLst/>
          </a:prstGeom>
          <a:noFill/>
        </p:spPr>
        <p:txBody>
          <a:bodyPr wrap="square">
            <a:spAutoFit/>
          </a:bodyPr>
          <a:lstStyle/>
          <a:p>
            <a:pPr lvl="0" algn="just" fontAlgn="base"/>
            <a:r>
              <a:rPr lang="id-ID" sz="2800" b="1" dirty="0" err="1">
                <a:solidFill>
                  <a:srgbClr val="F27F00"/>
                </a:solidFill>
                <a:effectLst/>
                <a:latin typeface="Nunito" pitchFamily="2" charset="0"/>
                <a:ea typeface="Times New Roman" panose="02020603050405020304" pitchFamily="18" charset="0"/>
              </a:rPr>
              <a:t>d.</a:t>
            </a:r>
            <a:r>
              <a:rPr lang="id-ID" sz="2800" b="1" dirty="0">
                <a:solidFill>
                  <a:srgbClr val="F27F00"/>
                </a:solidFill>
                <a:effectLst/>
                <a:latin typeface="Nunito" pitchFamily="2" charset="0"/>
                <a:ea typeface="Times New Roman" panose="02020603050405020304" pitchFamily="18" charset="0"/>
              </a:rPr>
              <a:t> Indeks harga yang diterima (</a:t>
            </a:r>
            <a:r>
              <a:rPr lang="id-ID" sz="2800" b="1" dirty="0" err="1">
                <a:solidFill>
                  <a:srgbClr val="F27F00"/>
                </a:solidFill>
                <a:effectLst/>
                <a:latin typeface="Nunito" pitchFamily="2" charset="0"/>
                <a:ea typeface="Times New Roman" panose="02020603050405020304" pitchFamily="18" charset="0"/>
              </a:rPr>
              <a:t>It</a:t>
            </a:r>
            <a:r>
              <a:rPr lang="id-ID" sz="2800" b="1" dirty="0">
                <a:solidFill>
                  <a:srgbClr val="F27F00"/>
                </a:solidFill>
                <a:effectLst/>
                <a:latin typeface="Nunito" pitchFamily="2" charset="0"/>
                <a:ea typeface="Times New Roman" panose="02020603050405020304" pitchFamily="18" charset="0"/>
              </a:rPr>
              <a:t>) dan dibayar petani (</a:t>
            </a:r>
            <a:r>
              <a:rPr lang="id-ID" sz="2800" b="1" dirty="0" err="1">
                <a:solidFill>
                  <a:srgbClr val="F27F00"/>
                </a:solidFill>
                <a:effectLst/>
                <a:latin typeface="Nunito" pitchFamily="2" charset="0"/>
                <a:ea typeface="Times New Roman" panose="02020603050405020304" pitchFamily="18" charset="0"/>
              </a:rPr>
              <a:t>Ib</a:t>
            </a:r>
            <a:r>
              <a:rPr lang="id-ID" sz="2800" b="1" dirty="0">
                <a:solidFill>
                  <a:srgbClr val="F27F00"/>
                </a:solidFill>
                <a:effectLst/>
                <a:latin typeface="Nunito" pitchFamily="2" charset="0"/>
                <a:ea typeface="Times New Roman" panose="02020603050405020304" pitchFamily="18" charset="0"/>
              </a:rPr>
              <a:t>)</a:t>
            </a:r>
            <a:endParaRPr lang="en-ID" sz="2800" b="1" dirty="0">
              <a:solidFill>
                <a:srgbClr val="F27F00"/>
              </a:solidFill>
              <a:effectLst/>
              <a:latin typeface="Nunito" pitchFamily="2" charset="0"/>
              <a:ea typeface="Times New Roman" panose="02020603050405020304" pitchFamily="18" charset="0"/>
            </a:endParaRPr>
          </a:p>
          <a:p>
            <a:pPr algn="just"/>
            <a:r>
              <a:rPr lang="id-ID" sz="2800" dirty="0">
                <a:solidFill>
                  <a:srgbClr val="704430"/>
                </a:solidFill>
                <a:latin typeface="Nunito" pitchFamily="2" charset="0"/>
                <a:ea typeface="Times New Roman" panose="02020603050405020304" pitchFamily="18" charset="0"/>
              </a:rPr>
              <a:t>H</a:t>
            </a:r>
            <a:r>
              <a:rPr lang="id-ID" sz="2800" dirty="0">
                <a:solidFill>
                  <a:srgbClr val="704430"/>
                </a:solidFill>
                <a:effectLst/>
                <a:latin typeface="Nunito" pitchFamily="2" charset="0"/>
                <a:ea typeface="Times New Roman" panose="02020603050405020304" pitchFamily="18" charset="0"/>
              </a:rPr>
              <a:t>arga produsen atau hasil produksi </a:t>
            </a:r>
            <a:r>
              <a:rPr lang="id-ID" sz="2800" dirty="0">
                <a:solidFill>
                  <a:srgbClr val="704430"/>
                </a:solidFill>
                <a:latin typeface="Nunito" pitchFamily="2" charset="0"/>
                <a:ea typeface="Times New Roman" panose="02020603050405020304" pitchFamily="18" charset="0"/>
              </a:rPr>
              <a:t>petani. </a:t>
            </a:r>
            <a:r>
              <a:rPr lang="id-ID" sz="2800" dirty="0">
                <a:solidFill>
                  <a:srgbClr val="F27F00"/>
                </a:solidFill>
                <a:latin typeface="Nunito" pitchFamily="2" charset="0"/>
                <a:ea typeface="Times New Roman" panose="02020603050405020304" pitchFamily="18" charset="0"/>
              </a:rPr>
              <a:t>Indeks harga yang diterima (</a:t>
            </a:r>
            <a:r>
              <a:rPr lang="id-ID" sz="2800" dirty="0" err="1">
                <a:solidFill>
                  <a:srgbClr val="F27F00"/>
                </a:solidFill>
                <a:latin typeface="Nunito" pitchFamily="2" charset="0"/>
                <a:ea typeface="Times New Roman" panose="02020603050405020304" pitchFamily="18" charset="0"/>
              </a:rPr>
              <a:t>It</a:t>
            </a:r>
            <a:r>
              <a:rPr lang="id-ID" sz="2800" dirty="0">
                <a:solidFill>
                  <a:srgbClr val="F27F00"/>
                </a:solidFill>
                <a:latin typeface="Nunito" pitchFamily="2" charset="0"/>
                <a:ea typeface="Times New Roman" panose="02020603050405020304" pitchFamily="18" charset="0"/>
              </a:rPr>
              <a:t>)  </a:t>
            </a:r>
            <a:r>
              <a:rPr lang="id-ID" sz="2800" dirty="0">
                <a:solidFill>
                  <a:srgbClr val="704430"/>
                </a:solidFill>
                <a:latin typeface="Nunito" pitchFamily="2" charset="0"/>
                <a:ea typeface="Times New Roman" panose="02020603050405020304" pitchFamily="18" charset="0"/>
              </a:rPr>
              <a:t>merupakan indeks yang berhubungan dengan </a:t>
            </a:r>
            <a:r>
              <a:rPr lang="id-ID" sz="2800" dirty="0" err="1">
                <a:solidFill>
                  <a:srgbClr val="704430"/>
                </a:solidFill>
                <a:latin typeface="Nunito" pitchFamily="2" charset="0"/>
                <a:ea typeface="Times New Roman" panose="02020603050405020304" pitchFamily="18" charset="0"/>
              </a:rPr>
              <a:t>dengan</a:t>
            </a:r>
            <a:r>
              <a:rPr lang="id-ID" sz="2800" dirty="0">
                <a:solidFill>
                  <a:srgbClr val="704430"/>
                </a:solidFill>
                <a:latin typeface="Nunito" pitchFamily="2" charset="0"/>
                <a:ea typeface="Times New Roman" panose="02020603050405020304" pitchFamily="18" charset="0"/>
              </a:rPr>
              <a:t> pengorbanan (harga pokok) yang telah dikorbankan dengan hasil diterima petani atau indeks harga yang menunjukkan perkembangan. </a:t>
            </a:r>
            <a:endParaRPr lang="en-ID" sz="2800" dirty="0">
              <a:solidFill>
                <a:srgbClr val="704430"/>
              </a:solidFill>
              <a:latin typeface="Nunito" pitchFamily="2" charset="0"/>
            </a:endParaRPr>
          </a:p>
        </p:txBody>
      </p:sp>
      <p:pic>
        <p:nvPicPr>
          <p:cNvPr id="23" name="Gambar 22">
            <a:extLst>
              <a:ext uri="{FF2B5EF4-FFF2-40B4-BE49-F238E27FC236}">
                <a16:creationId xmlns:a16="http://schemas.microsoft.com/office/drawing/2014/main" id="{DFBB5BA0-01C0-2792-BA27-5751D317B206}"/>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673027" y="5095880"/>
            <a:ext cx="3446145" cy="3446145"/>
          </a:xfrm>
          <a:prstGeom prst="rect">
            <a:avLst/>
          </a:prstGeom>
          <a:noFill/>
          <a:ln>
            <a:noFill/>
          </a:ln>
        </p:spPr>
      </p:pic>
      <p:sp>
        <p:nvSpPr>
          <p:cNvPr id="4" name="Tombol Tindakan: Kosong 3">
            <a:hlinkClick r:id="rId12" action="ppaction://hlinksldjump" highlightClick="1"/>
            <a:extLst>
              <a:ext uri="{FF2B5EF4-FFF2-40B4-BE49-F238E27FC236}">
                <a16:creationId xmlns:a16="http://schemas.microsoft.com/office/drawing/2014/main" id="{5F535210-DADB-4B5D-F293-CF06DA8DB1C9}"/>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 name="Tombol Tindakan: Kosong 4">
            <a:hlinkClick r:id="" action="ppaction://hlinkshowjump?jump=nextslide" highlightClick="1">
              <a:snd r:embed="rId6" name="click.wav"/>
            </a:hlinkClick>
            <a:extLst>
              <a:ext uri="{FF2B5EF4-FFF2-40B4-BE49-F238E27FC236}">
                <a16:creationId xmlns:a16="http://schemas.microsoft.com/office/drawing/2014/main" id="{E9A5EF62-1522-61A0-96DA-21309FF37CEE}"/>
              </a:ext>
            </a:extLst>
          </p:cNvPr>
          <p:cNvSpPr/>
          <p:nvPr/>
        </p:nvSpPr>
        <p:spPr>
          <a:xfrm>
            <a:off x="14968150" y="8594580"/>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ombol Tindakan: Kosong 5">
            <a:hlinkClick r:id="" action="ppaction://hlinkshowjump?jump=previousslide" highlightClick="1">
              <a:snd r:embed="rId6" name="click.wav"/>
            </a:hlinkClick>
            <a:extLst>
              <a:ext uri="{FF2B5EF4-FFF2-40B4-BE49-F238E27FC236}">
                <a16:creationId xmlns:a16="http://schemas.microsoft.com/office/drawing/2014/main" id="{13B61FD5-F3CD-6420-8656-8383F9D44C3A}"/>
              </a:ext>
            </a:extLst>
          </p:cNvPr>
          <p:cNvSpPr/>
          <p:nvPr/>
        </p:nvSpPr>
        <p:spPr>
          <a:xfrm flipH="1">
            <a:off x="13762115" y="8587158"/>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648632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8DFA66DA-A61A-8143-5683-90FECE10469D}"/>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27A218A7-0D05-B8FB-DD5D-BC7E3F822BBE}"/>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9"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 action="ppaction://noaction" highlightClick="1">
              <a:snd r:embed="rId6" name="click.wav"/>
            </a:hlinkClick>
            <a:extLst>
              <a:ext uri="{FF2B5EF4-FFF2-40B4-BE49-F238E27FC236}">
                <a16:creationId xmlns:a16="http://schemas.microsoft.com/office/drawing/2014/main" id="{51B5BC9D-7855-DDE1-B524-2799CA7E5E37}"/>
              </a:ext>
            </a:extLst>
          </p:cNvPr>
          <p:cNvSpPr/>
          <p:nvPr/>
        </p:nvSpPr>
        <p:spPr>
          <a:xfrm>
            <a:off x="12192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6" name="Kotak Teks 15">
            <a:extLst>
              <a:ext uri="{FF2B5EF4-FFF2-40B4-BE49-F238E27FC236}">
                <a16:creationId xmlns:a16="http://schemas.microsoft.com/office/drawing/2014/main" id="{D24FD821-C698-26D5-4008-4C8922591CFF}"/>
              </a:ext>
            </a:extLst>
          </p:cNvPr>
          <p:cNvSpPr txBox="1"/>
          <p:nvPr/>
        </p:nvSpPr>
        <p:spPr>
          <a:xfrm>
            <a:off x="3352779" y="2263300"/>
            <a:ext cx="12525643" cy="2677656"/>
          </a:xfrm>
          <a:prstGeom prst="rect">
            <a:avLst/>
          </a:prstGeom>
          <a:noFill/>
        </p:spPr>
        <p:txBody>
          <a:bodyPr wrap="square">
            <a:spAutoFit/>
          </a:bodyPr>
          <a:lstStyle/>
          <a:p>
            <a:pPr marL="457200" algn="just" fontAlgn="base"/>
            <a:r>
              <a:rPr lang="id-ID" sz="2800" dirty="0">
                <a:solidFill>
                  <a:srgbClr val="F27F00"/>
                </a:solidFill>
                <a:effectLst/>
                <a:latin typeface="Nunito" pitchFamily="2" charset="0"/>
                <a:ea typeface="Times New Roman" panose="02020603050405020304" pitchFamily="18" charset="0"/>
              </a:rPr>
              <a:t>Indeks harga yang dibayar petani (</a:t>
            </a:r>
            <a:r>
              <a:rPr lang="id-ID" sz="2800" dirty="0" err="1">
                <a:solidFill>
                  <a:srgbClr val="F27F00"/>
                </a:solidFill>
                <a:effectLst/>
                <a:latin typeface="Nunito" pitchFamily="2" charset="0"/>
                <a:ea typeface="Times New Roman" panose="02020603050405020304" pitchFamily="18" charset="0"/>
              </a:rPr>
              <a:t>Ib</a:t>
            </a:r>
            <a:r>
              <a:rPr lang="id-ID" sz="2800" dirty="0">
                <a:solidFill>
                  <a:srgbClr val="F27F00"/>
                </a:solidFill>
                <a:effectLst/>
                <a:latin typeface="Nunito" pitchFamily="2" charset="0"/>
                <a:ea typeface="Times New Roman" panose="02020603050405020304" pitchFamily="18" charset="0"/>
              </a:rPr>
              <a:t>)</a:t>
            </a:r>
          </a:p>
          <a:p>
            <a:pPr marL="457200" algn="just" fontAlgn="base"/>
            <a:r>
              <a:rPr lang="id-ID" sz="2800" dirty="0">
                <a:solidFill>
                  <a:srgbClr val="704430"/>
                </a:solidFill>
                <a:latin typeface="Nunito" pitchFamily="2" charset="0"/>
                <a:ea typeface="Times New Roman" panose="02020603050405020304" pitchFamily="18" charset="0"/>
              </a:rPr>
              <a:t>M</a:t>
            </a:r>
            <a:r>
              <a:rPr lang="id-ID" sz="2800" dirty="0">
                <a:solidFill>
                  <a:srgbClr val="704430"/>
                </a:solidFill>
                <a:effectLst/>
                <a:latin typeface="Nunito" pitchFamily="2" charset="0"/>
                <a:ea typeface="Times New Roman" panose="02020603050405020304" pitchFamily="18" charset="0"/>
              </a:rPr>
              <a:t>erupakan indeks harga yang meliputi pembelian/biaya konsumsi dan pembelanjaan untuk biaya produksi pertaniannya atau indeks harga yang menunjukkan perkembangan harga kebutuhan rumah tangga petani, baik kebutuhan konsumsi sehari-hari maupun kebutuhan proses produksi petani.</a:t>
            </a:r>
            <a:endParaRPr lang="en-ID" sz="2800" dirty="0">
              <a:solidFill>
                <a:srgbClr val="704430"/>
              </a:solidFill>
              <a:effectLst/>
              <a:latin typeface="Nunito" pitchFamily="2" charset="0"/>
              <a:ea typeface="Times New Roman" panose="02020603050405020304" pitchFamily="18" charset="0"/>
            </a:endParaRPr>
          </a:p>
        </p:txBody>
      </p:sp>
      <p:sp>
        <p:nvSpPr>
          <p:cNvPr id="24" name="Kotak Teks 23">
            <a:extLst>
              <a:ext uri="{FF2B5EF4-FFF2-40B4-BE49-F238E27FC236}">
                <a16:creationId xmlns:a16="http://schemas.microsoft.com/office/drawing/2014/main" id="{720E7B19-D08C-EEB8-E565-5203E616CF1A}"/>
              </a:ext>
            </a:extLst>
          </p:cNvPr>
          <p:cNvSpPr txBox="1"/>
          <p:nvPr/>
        </p:nvSpPr>
        <p:spPr>
          <a:xfrm>
            <a:off x="4594690" y="5147873"/>
            <a:ext cx="7001064" cy="3539430"/>
          </a:xfrm>
          <a:prstGeom prst="rect">
            <a:avLst/>
          </a:prstGeom>
          <a:noFill/>
        </p:spPr>
        <p:txBody>
          <a:bodyPr wrap="square">
            <a:spAutoFit/>
          </a:bodyPr>
          <a:lstStyle/>
          <a:p>
            <a:pPr lvl="0" algn="just" fontAlgn="base"/>
            <a:r>
              <a:rPr lang="id-ID" sz="2800" b="1" dirty="0">
                <a:solidFill>
                  <a:srgbClr val="F27F00"/>
                </a:solidFill>
                <a:effectLst/>
                <a:latin typeface="Nunito" pitchFamily="2" charset="0"/>
                <a:ea typeface="Times New Roman" panose="02020603050405020304" pitchFamily="18" charset="0"/>
              </a:rPr>
              <a:t>e.</a:t>
            </a:r>
            <a:r>
              <a:rPr lang="id-ID" sz="2800" dirty="0">
                <a:solidFill>
                  <a:srgbClr val="F27F00"/>
                </a:solidFill>
                <a:effectLst/>
                <a:latin typeface="Nunito" pitchFamily="2" charset="0"/>
                <a:ea typeface="Times New Roman" panose="02020603050405020304" pitchFamily="18" charset="0"/>
              </a:rPr>
              <a:t> </a:t>
            </a:r>
            <a:r>
              <a:rPr lang="id-ID" sz="2800" b="1" dirty="0">
                <a:solidFill>
                  <a:srgbClr val="F27F00"/>
                </a:solidFill>
                <a:effectLst/>
                <a:latin typeface="Nunito" pitchFamily="2" charset="0"/>
                <a:ea typeface="Times New Roman" panose="02020603050405020304" pitchFamily="18" charset="0"/>
              </a:rPr>
              <a:t>Indeks </a:t>
            </a:r>
            <a:r>
              <a:rPr lang="id-ID" sz="2800" b="1" dirty="0">
                <a:solidFill>
                  <a:srgbClr val="F27F00"/>
                </a:solidFill>
                <a:latin typeface="Nunito" pitchFamily="2" charset="0"/>
                <a:ea typeface="Times New Roman" panose="02020603050405020304" pitchFamily="18" charset="0"/>
              </a:rPr>
              <a:t>H</a:t>
            </a:r>
            <a:r>
              <a:rPr lang="id-ID" sz="2800" b="1" dirty="0">
                <a:solidFill>
                  <a:srgbClr val="F27F00"/>
                </a:solidFill>
                <a:effectLst/>
                <a:latin typeface="Nunito" pitchFamily="2" charset="0"/>
                <a:ea typeface="Times New Roman" panose="02020603050405020304" pitchFamily="18" charset="0"/>
              </a:rPr>
              <a:t>arga </a:t>
            </a:r>
            <a:r>
              <a:rPr lang="id-ID" sz="2800" b="1" dirty="0">
                <a:solidFill>
                  <a:srgbClr val="F27F00"/>
                </a:solidFill>
                <a:latin typeface="Nunito" pitchFamily="2" charset="0"/>
                <a:ea typeface="Times New Roman" panose="02020603050405020304" pitchFamily="18" charset="0"/>
              </a:rPr>
              <a:t>S</a:t>
            </a:r>
            <a:r>
              <a:rPr lang="id-ID" sz="2800" b="1" dirty="0">
                <a:solidFill>
                  <a:srgbClr val="F27F00"/>
                </a:solidFill>
                <a:effectLst/>
                <a:latin typeface="Nunito" pitchFamily="2" charset="0"/>
                <a:ea typeface="Times New Roman" panose="02020603050405020304" pitchFamily="18" charset="0"/>
              </a:rPr>
              <a:t>aham </a:t>
            </a:r>
            <a:endParaRPr lang="en-ID" sz="2800" b="1" dirty="0">
              <a:solidFill>
                <a:srgbClr val="F27F00"/>
              </a:solidFill>
              <a:effectLst/>
              <a:latin typeface="Nunito" pitchFamily="2" charset="0"/>
              <a:ea typeface="Times New Roman" panose="02020603050405020304" pitchFamily="18" charset="0"/>
            </a:endParaRPr>
          </a:p>
          <a:p>
            <a:pPr marL="342900" lvl="0" indent="-342900" algn="just" fontAlgn="base">
              <a:buFont typeface="Times New Roman" panose="02020603050405020304" pitchFamily="18" charset="0"/>
              <a:buChar char="-"/>
            </a:pPr>
            <a:r>
              <a:rPr lang="id-ID" sz="2800" dirty="0">
                <a:solidFill>
                  <a:srgbClr val="704430"/>
                </a:solidFill>
                <a:effectLst/>
                <a:latin typeface="Nunito" pitchFamily="2" charset="0"/>
                <a:ea typeface="Times New Roman" panose="02020603050405020304" pitchFamily="18" charset="0"/>
              </a:rPr>
              <a:t>IHSI (Indeks </a:t>
            </a:r>
            <a:r>
              <a:rPr lang="id-ID" sz="2800" dirty="0">
                <a:solidFill>
                  <a:srgbClr val="704430"/>
                </a:solidFill>
                <a:latin typeface="Nunito" pitchFamily="2" charset="0"/>
                <a:ea typeface="Times New Roman" panose="02020603050405020304" pitchFamily="18" charset="0"/>
              </a:rPr>
              <a:t>H</a:t>
            </a:r>
            <a:r>
              <a:rPr lang="id-ID" sz="2800" dirty="0">
                <a:solidFill>
                  <a:srgbClr val="704430"/>
                </a:solidFill>
                <a:effectLst/>
                <a:latin typeface="Nunito" pitchFamily="2" charset="0"/>
                <a:ea typeface="Times New Roman" panose="02020603050405020304" pitchFamily="18" charset="0"/>
              </a:rPr>
              <a:t>arga </a:t>
            </a:r>
            <a:r>
              <a:rPr lang="id-ID" sz="2800" dirty="0">
                <a:solidFill>
                  <a:srgbClr val="704430"/>
                </a:solidFill>
                <a:latin typeface="Nunito" pitchFamily="2" charset="0"/>
                <a:ea typeface="Times New Roman" panose="02020603050405020304" pitchFamily="18" charset="0"/>
              </a:rPr>
              <a:t>S</a:t>
            </a:r>
            <a:r>
              <a:rPr lang="id-ID" sz="2800" dirty="0">
                <a:solidFill>
                  <a:srgbClr val="704430"/>
                </a:solidFill>
                <a:effectLst/>
                <a:latin typeface="Nunito" pitchFamily="2" charset="0"/>
                <a:ea typeface="Times New Roman" panose="02020603050405020304" pitchFamily="18" charset="0"/>
              </a:rPr>
              <a:t>aham </a:t>
            </a:r>
            <a:r>
              <a:rPr lang="id-ID" sz="2800" dirty="0">
                <a:solidFill>
                  <a:srgbClr val="704430"/>
                </a:solidFill>
                <a:latin typeface="Nunito" pitchFamily="2" charset="0"/>
                <a:ea typeface="Times New Roman" panose="02020603050405020304" pitchFamily="18" charset="0"/>
              </a:rPr>
              <a:t>I</a:t>
            </a:r>
            <a:r>
              <a:rPr lang="id-ID" sz="2800" dirty="0">
                <a:solidFill>
                  <a:srgbClr val="704430"/>
                </a:solidFill>
                <a:effectLst/>
                <a:latin typeface="Nunito" pitchFamily="2" charset="0"/>
                <a:ea typeface="Times New Roman" panose="02020603050405020304" pitchFamily="18" charset="0"/>
              </a:rPr>
              <a:t>ndividu): indeks masing-masing saham yang tercatat pada bursa efek Indonesia (BEI)</a:t>
            </a:r>
          </a:p>
          <a:p>
            <a:pPr lvl="0" algn="just" fontAlgn="base"/>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Times New Roman" panose="02020603050405020304" pitchFamily="18" charset="0"/>
              <a:buChar char="-"/>
            </a:pPr>
            <a:r>
              <a:rPr lang="id-ID" sz="2800" dirty="0">
                <a:solidFill>
                  <a:srgbClr val="704430"/>
                </a:solidFill>
                <a:effectLst/>
                <a:latin typeface="Nunito" pitchFamily="2" charset="0"/>
                <a:ea typeface="Times New Roman" panose="02020603050405020304" pitchFamily="18" charset="0"/>
              </a:rPr>
              <a:t>IHSG ( Indeks </a:t>
            </a:r>
            <a:r>
              <a:rPr lang="id-ID" sz="2800" dirty="0">
                <a:solidFill>
                  <a:srgbClr val="704430"/>
                </a:solidFill>
                <a:latin typeface="Nunito" pitchFamily="2" charset="0"/>
                <a:ea typeface="Times New Roman" panose="02020603050405020304" pitchFamily="18" charset="0"/>
              </a:rPr>
              <a:t>H</a:t>
            </a:r>
            <a:r>
              <a:rPr lang="id-ID" sz="2800" dirty="0">
                <a:solidFill>
                  <a:srgbClr val="704430"/>
                </a:solidFill>
                <a:effectLst/>
                <a:latin typeface="Nunito" pitchFamily="2" charset="0"/>
                <a:ea typeface="Times New Roman" panose="02020603050405020304" pitchFamily="18" charset="0"/>
              </a:rPr>
              <a:t>arga </a:t>
            </a:r>
            <a:r>
              <a:rPr lang="id-ID" sz="2800" dirty="0">
                <a:solidFill>
                  <a:srgbClr val="704430"/>
                </a:solidFill>
                <a:latin typeface="Nunito" pitchFamily="2" charset="0"/>
                <a:ea typeface="Times New Roman" panose="02020603050405020304" pitchFamily="18" charset="0"/>
              </a:rPr>
              <a:t>S</a:t>
            </a:r>
            <a:r>
              <a:rPr lang="id-ID" sz="2800" dirty="0">
                <a:solidFill>
                  <a:srgbClr val="704430"/>
                </a:solidFill>
                <a:effectLst/>
                <a:latin typeface="Nunito" pitchFamily="2" charset="0"/>
                <a:ea typeface="Times New Roman" panose="02020603050405020304" pitchFamily="18" charset="0"/>
              </a:rPr>
              <a:t>aham </a:t>
            </a:r>
            <a:r>
              <a:rPr lang="id-ID" sz="2800" dirty="0">
                <a:solidFill>
                  <a:srgbClr val="704430"/>
                </a:solidFill>
                <a:latin typeface="Nunito" pitchFamily="2" charset="0"/>
                <a:ea typeface="Times New Roman" panose="02020603050405020304" pitchFamily="18" charset="0"/>
              </a:rPr>
              <a:t>G</a:t>
            </a:r>
            <a:r>
              <a:rPr lang="id-ID" sz="2800" dirty="0">
                <a:solidFill>
                  <a:srgbClr val="704430"/>
                </a:solidFill>
                <a:effectLst/>
                <a:latin typeface="Nunito" pitchFamily="2" charset="0"/>
                <a:ea typeface="Times New Roman" panose="02020603050405020304" pitchFamily="18" charset="0"/>
              </a:rPr>
              <a:t>abungan): indeks semua saham yang tercatat sebagai komponen perhitungan indeks</a:t>
            </a:r>
            <a:endParaRPr lang="en-ID" sz="2800" dirty="0">
              <a:solidFill>
                <a:srgbClr val="704430"/>
              </a:solidFill>
              <a:effectLst/>
              <a:latin typeface="Nunito" pitchFamily="2" charset="0"/>
              <a:ea typeface="Times New Roman" panose="02020603050405020304" pitchFamily="18" charset="0"/>
            </a:endParaRPr>
          </a:p>
        </p:txBody>
      </p:sp>
      <p:pic>
        <p:nvPicPr>
          <p:cNvPr id="27" name="Gambar 26" descr="Grafik digital dan angka dalam 3D">
            <a:extLst>
              <a:ext uri="{FF2B5EF4-FFF2-40B4-BE49-F238E27FC236}">
                <a16:creationId xmlns:a16="http://schemas.microsoft.com/office/drawing/2014/main" id="{E2ADEF2C-379E-D87A-1F74-F916101BDB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725304" y="5544653"/>
            <a:ext cx="4395601" cy="2930767"/>
          </a:xfrm>
          <a:prstGeom prst="rect">
            <a:avLst/>
          </a:prstGeom>
        </p:spPr>
      </p:pic>
      <p:sp>
        <p:nvSpPr>
          <p:cNvPr id="7" name="Tombol Tindakan: Kosong 6">
            <a:hlinkClick r:id="rId12" action="ppaction://hlinksldjump" highlightClick="1"/>
            <a:extLst>
              <a:ext uri="{FF2B5EF4-FFF2-40B4-BE49-F238E27FC236}">
                <a16:creationId xmlns:a16="http://schemas.microsoft.com/office/drawing/2014/main" id="{8EB141F4-394B-37F4-DA4D-AC41C54EB3F6}"/>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ombol Tindakan: Kosong 3">
            <a:hlinkClick r:id="" action="ppaction://hlinkshowjump?jump=previousslide" highlightClick="1">
              <a:snd r:embed="rId6" name="click.wav"/>
            </a:hlinkClick>
            <a:extLst>
              <a:ext uri="{FF2B5EF4-FFF2-40B4-BE49-F238E27FC236}">
                <a16:creationId xmlns:a16="http://schemas.microsoft.com/office/drawing/2014/main" id="{8451EC02-4C87-C227-585C-25468FB6DC05}"/>
              </a:ext>
            </a:extLst>
          </p:cNvPr>
          <p:cNvSpPr/>
          <p:nvPr/>
        </p:nvSpPr>
        <p:spPr>
          <a:xfrm flipH="1">
            <a:off x="13762115" y="8587158"/>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3889101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0034415A-3D92-31D1-3D56-833713069B3B}"/>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63E2F22A-F552-B8F3-0E37-802450E045BA}"/>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9"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rId10" action="ppaction://hlinksldjump" highlightClick="1">
              <a:snd r:embed="rId6" name="click.wav"/>
            </a:hlinkClick>
            <a:extLst>
              <a:ext uri="{FF2B5EF4-FFF2-40B4-BE49-F238E27FC236}">
                <a16:creationId xmlns:a16="http://schemas.microsoft.com/office/drawing/2014/main" id="{51B5BC9D-7855-DDE1-B524-2799CA7E5E37}"/>
              </a:ext>
            </a:extLst>
          </p:cNvPr>
          <p:cNvSpPr/>
          <p:nvPr/>
        </p:nvSpPr>
        <p:spPr>
          <a:xfrm>
            <a:off x="2286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 action="ppaction://noaction" highlightClick="1">
              <a:snd r:embed="rId6" name="click.wav"/>
            </a:hlinkClick>
            <a:extLst>
              <a:ext uri="{FF2B5EF4-FFF2-40B4-BE49-F238E27FC236}">
                <a16:creationId xmlns:a16="http://schemas.microsoft.com/office/drawing/2014/main" id="{E8F8AC68-7BA1-37D0-BB9F-E38B32B94488}"/>
              </a:ext>
            </a:extLst>
          </p:cNvPr>
          <p:cNvSpPr/>
          <p:nvPr/>
        </p:nvSpPr>
        <p:spPr>
          <a:xfrm>
            <a:off x="1219200"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6" name="Kotak Teks 15">
            <a:extLst>
              <a:ext uri="{FF2B5EF4-FFF2-40B4-BE49-F238E27FC236}">
                <a16:creationId xmlns:a16="http://schemas.microsoft.com/office/drawing/2014/main" id="{797155C3-CB19-EB55-5892-802BF24C4F0B}"/>
              </a:ext>
            </a:extLst>
          </p:cNvPr>
          <p:cNvSpPr txBox="1"/>
          <p:nvPr/>
        </p:nvSpPr>
        <p:spPr>
          <a:xfrm>
            <a:off x="3847509" y="2244561"/>
            <a:ext cx="10744200" cy="3108543"/>
          </a:xfrm>
          <a:prstGeom prst="rect">
            <a:avLst/>
          </a:prstGeom>
          <a:noFill/>
        </p:spPr>
        <p:txBody>
          <a:bodyPr wrap="square">
            <a:spAutoFit/>
          </a:bodyPr>
          <a:lstStyle/>
          <a:p>
            <a:pPr marL="342900" lvl="0" indent="-342900" algn="just" fontAlgn="base">
              <a:buFont typeface="+mj-lt"/>
              <a:buAutoNum type="alphaLcPeriod"/>
            </a:pPr>
            <a:r>
              <a:rPr lang="id-ID" sz="2800" b="1" dirty="0">
                <a:solidFill>
                  <a:srgbClr val="17375E"/>
                </a:solidFill>
                <a:effectLst/>
                <a:latin typeface="Nunito" pitchFamily="2" charset="0"/>
                <a:ea typeface="Times New Roman" panose="02020603050405020304" pitchFamily="18" charset="0"/>
              </a:rPr>
              <a:t>Indeks Harga </a:t>
            </a:r>
            <a:r>
              <a:rPr lang="id-ID" sz="2800" b="1" dirty="0" err="1">
                <a:solidFill>
                  <a:srgbClr val="17375E"/>
                </a:solidFill>
                <a:latin typeface="Nunito" pitchFamily="2" charset="0"/>
                <a:ea typeface="Times New Roman" panose="02020603050405020304" pitchFamily="18" charset="0"/>
              </a:rPr>
              <a:t>A</a:t>
            </a:r>
            <a:r>
              <a:rPr lang="id-ID" sz="2800" b="1" dirty="0" err="1">
                <a:solidFill>
                  <a:srgbClr val="17375E"/>
                </a:solidFill>
                <a:effectLst/>
                <a:latin typeface="Nunito" pitchFamily="2" charset="0"/>
                <a:ea typeface="Times New Roman" panose="02020603050405020304" pitchFamily="18" charset="0"/>
              </a:rPr>
              <a:t>gregratif</a:t>
            </a:r>
            <a:r>
              <a:rPr lang="id-ID" sz="2800" b="1" dirty="0">
                <a:solidFill>
                  <a:srgbClr val="17375E"/>
                </a:solidFill>
                <a:effectLst/>
                <a:latin typeface="Nunito" pitchFamily="2" charset="0"/>
                <a:ea typeface="Times New Roman" panose="02020603050405020304" pitchFamily="18" charset="0"/>
              </a:rPr>
              <a:t> </a:t>
            </a:r>
            <a:r>
              <a:rPr lang="id-ID" sz="2800" b="1" dirty="0">
                <a:solidFill>
                  <a:srgbClr val="17375E"/>
                </a:solidFill>
                <a:latin typeface="Nunito" pitchFamily="2" charset="0"/>
                <a:ea typeface="Times New Roman" panose="02020603050405020304" pitchFamily="18" charset="0"/>
              </a:rPr>
              <a:t>S</a:t>
            </a:r>
            <a:r>
              <a:rPr lang="id-ID" sz="2800" b="1" dirty="0">
                <a:solidFill>
                  <a:srgbClr val="17375E"/>
                </a:solidFill>
                <a:effectLst/>
                <a:latin typeface="Nunito" pitchFamily="2" charset="0"/>
                <a:ea typeface="Times New Roman" panose="02020603050405020304" pitchFamily="18" charset="0"/>
              </a:rPr>
              <a:t>ederhana (tidak terimbang)</a:t>
            </a:r>
            <a:endParaRPr lang="en-ID" sz="2800" b="1" dirty="0">
              <a:solidFill>
                <a:srgbClr val="17375E"/>
              </a:solidFill>
              <a:effectLst/>
              <a:latin typeface="Nunito" pitchFamily="2" charset="0"/>
              <a:ea typeface="Times New Roman" panose="02020603050405020304" pitchFamily="18" charset="0"/>
            </a:endParaRPr>
          </a:p>
          <a:p>
            <a:pPr marL="685800" algn="just" fontAlgn="base"/>
            <a:r>
              <a:rPr lang="id-ID" sz="2800" dirty="0">
                <a:solidFill>
                  <a:srgbClr val="704430"/>
                </a:solidFill>
                <a:effectLst/>
                <a:latin typeface="Nunito" pitchFamily="2" charset="0"/>
                <a:ea typeface="Times New Roman" panose="02020603050405020304" pitchFamily="18" charset="0"/>
              </a:rPr>
              <a:t>Dalam metode ini, semua barang dianggap sama dan dijumlahkan secara agregatif (keseluruhan) baik untuk tahun dasar maupun tahun yang akan dihitung angka indeksnya. Dengan kata lain, indeks agregatif sederhana menunjukkan perbandingan harga atau produksi dari sekelompok jenis barang.</a:t>
            </a:r>
            <a:endParaRPr lang="en-ID" sz="2800" dirty="0">
              <a:solidFill>
                <a:srgbClr val="704430"/>
              </a:solidFill>
              <a:effectLst/>
              <a:latin typeface="Nunito" pitchFamily="2" charset="0"/>
              <a:ea typeface="Times New Roman" panose="02020603050405020304" pitchFamily="18" charset="0"/>
            </a:endParaRPr>
          </a:p>
        </p:txBody>
      </p:sp>
      <p:sp>
        <p:nvSpPr>
          <p:cNvPr id="22" name="Kotak Teks 21">
            <a:extLst>
              <a:ext uri="{FF2B5EF4-FFF2-40B4-BE49-F238E27FC236}">
                <a16:creationId xmlns:a16="http://schemas.microsoft.com/office/drawing/2014/main" id="{AABFF78E-AD6B-4DAB-B6C8-F6C3646EEB7D}"/>
              </a:ext>
            </a:extLst>
          </p:cNvPr>
          <p:cNvSpPr txBox="1"/>
          <p:nvPr/>
        </p:nvSpPr>
        <p:spPr>
          <a:xfrm>
            <a:off x="4361041" y="5505769"/>
            <a:ext cx="9963701" cy="954107"/>
          </a:xfrm>
          <a:prstGeom prst="rect">
            <a:avLst/>
          </a:prstGeom>
          <a:noFill/>
        </p:spPr>
        <p:txBody>
          <a:bodyPr wrap="square">
            <a:spAutoFit/>
          </a:bodyPr>
          <a:lstStyle/>
          <a:p>
            <a:pPr lvl="0" algn="just" fontAlgn="base"/>
            <a:r>
              <a:rPr lang="id-ID" sz="2800" dirty="0">
                <a:solidFill>
                  <a:srgbClr val="704430"/>
                </a:solidFill>
                <a:effectLst/>
                <a:latin typeface="Nunito" pitchFamily="2" charset="0"/>
                <a:ea typeface="Times New Roman" panose="02020603050405020304" pitchFamily="18" charset="0"/>
              </a:rPr>
              <a:t>Berikut ini rumus yang digunakan dalam menghitung indeks harga menggunakan agregatif sederhana (tidak terimbang): </a:t>
            </a:r>
            <a:endParaRPr lang="en-ID" sz="2800" dirty="0">
              <a:solidFill>
                <a:srgbClr val="704430"/>
              </a:solidFill>
              <a:effectLst/>
              <a:latin typeface="Nunito" pitchFamily="2" charset="0"/>
              <a:ea typeface="Times New Roman" panose="02020603050405020304" pitchFamily="18" charset="0"/>
            </a:endParaRPr>
          </a:p>
        </p:txBody>
      </p:sp>
      <p:pic>
        <p:nvPicPr>
          <p:cNvPr id="23" name="Gambar 22">
            <a:extLst>
              <a:ext uri="{FF2B5EF4-FFF2-40B4-BE49-F238E27FC236}">
                <a16:creationId xmlns:a16="http://schemas.microsoft.com/office/drawing/2014/main" id="{0887C744-7F69-DD6B-43CE-BCD75A599FAD}"/>
              </a:ext>
            </a:extLst>
          </p:cNvPr>
          <p:cNvPicPr>
            <a:picLocks noChangeAspect="1"/>
          </p:cNvPicPr>
          <p:nvPr/>
        </p:nvPicPr>
        <p:blipFill>
          <a:blip r:embed="rId11"/>
          <a:stretch>
            <a:fillRect/>
          </a:stretch>
        </p:blipFill>
        <p:spPr>
          <a:xfrm>
            <a:off x="5538487" y="6660938"/>
            <a:ext cx="7311120" cy="2486149"/>
          </a:xfrm>
          <a:prstGeom prst="rect">
            <a:avLst/>
          </a:prstGeom>
        </p:spPr>
      </p:pic>
      <p:sp>
        <p:nvSpPr>
          <p:cNvPr id="7" name="Tombol Tindakan: Kosong 6">
            <a:hlinkClick r:id="rId12" action="ppaction://hlinksldjump" highlightClick="1"/>
            <a:extLst>
              <a:ext uri="{FF2B5EF4-FFF2-40B4-BE49-F238E27FC236}">
                <a16:creationId xmlns:a16="http://schemas.microsoft.com/office/drawing/2014/main" id="{DE2C64DE-C540-77BF-A94A-05808B7302C5}"/>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Tombol Tindakan: Kosong 2">
            <a:hlinkClick r:id="" action="ppaction://hlinkshowjump?jump=nextslide" highlightClick="1">
              <a:snd r:embed="rId6" name="click.wav"/>
            </a:hlinkClick>
            <a:extLst>
              <a:ext uri="{FF2B5EF4-FFF2-40B4-BE49-F238E27FC236}">
                <a16:creationId xmlns:a16="http://schemas.microsoft.com/office/drawing/2014/main" id="{D2B2984B-BE96-137C-1ACF-4F8E98CEC7F8}"/>
              </a:ext>
            </a:extLst>
          </p:cNvPr>
          <p:cNvSpPr/>
          <p:nvPr/>
        </p:nvSpPr>
        <p:spPr>
          <a:xfrm>
            <a:off x="14968150" y="8594580"/>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1775907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3" name="Tombol Tindakan: Kosong 12">
            <a:hlinkClick r:id="rId5" action="ppaction://hlinksldjump" highlightClick="1">
              <a:snd r:embed="rId6" name="click.wav"/>
            </a:hlinkClick>
            <a:extLst>
              <a:ext uri="{FF2B5EF4-FFF2-40B4-BE49-F238E27FC236}">
                <a16:creationId xmlns:a16="http://schemas.microsoft.com/office/drawing/2014/main" id="{03ECEA03-51F0-579B-967E-77BB8FC68E80}"/>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4" name="Tombol Tindakan: Kosong 13">
            <a:hlinkClick r:id="" action="ppaction://noaction" highlightClick="1"/>
            <a:extLst>
              <a:ext uri="{FF2B5EF4-FFF2-40B4-BE49-F238E27FC236}">
                <a16:creationId xmlns:a16="http://schemas.microsoft.com/office/drawing/2014/main" id="{97EE41F7-6DCC-F7D7-0C62-CEE90CC5CBAB}"/>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pic>
        <p:nvPicPr>
          <p:cNvPr id="15" name="Gambar 14">
            <a:extLst>
              <a:ext uri="{FF2B5EF4-FFF2-40B4-BE49-F238E27FC236}">
                <a16:creationId xmlns:a16="http://schemas.microsoft.com/office/drawing/2014/main" id="{23247CFF-AC2C-73EA-EB68-159CADDE5824}"/>
              </a:ext>
            </a:extLst>
          </p:cNvPr>
          <p:cNvPicPr>
            <a:picLocks noChangeAspect="1"/>
          </p:cNvPicPr>
          <p:nvPr/>
        </p:nvPicPr>
        <p:blipFill>
          <a:blip r:embed="rId8"/>
          <a:stretch>
            <a:fillRect/>
          </a:stretch>
        </p:blipFill>
        <p:spPr>
          <a:xfrm>
            <a:off x="8663204" y="3322556"/>
            <a:ext cx="7473577" cy="5301157"/>
          </a:xfrm>
          <a:prstGeom prst="rect">
            <a:avLst/>
          </a:prstGeom>
        </p:spPr>
      </p:pic>
      <p:sp>
        <p:nvSpPr>
          <p:cNvPr id="21" name="Kotak Teks 20">
            <a:extLst>
              <a:ext uri="{FF2B5EF4-FFF2-40B4-BE49-F238E27FC236}">
                <a16:creationId xmlns:a16="http://schemas.microsoft.com/office/drawing/2014/main" id="{0A1042E9-7DD0-A9BB-A1B9-07DAE0F19844}"/>
              </a:ext>
            </a:extLst>
          </p:cNvPr>
          <p:cNvSpPr txBox="1"/>
          <p:nvPr/>
        </p:nvSpPr>
        <p:spPr>
          <a:xfrm>
            <a:off x="3564534" y="3516526"/>
            <a:ext cx="5274666" cy="2246769"/>
          </a:xfrm>
          <a:prstGeom prst="rect">
            <a:avLst/>
          </a:prstGeom>
          <a:noFill/>
        </p:spPr>
        <p:txBody>
          <a:bodyPr wrap="square">
            <a:spAutoFit/>
          </a:bodyPr>
          <a:lstStyle/>
          <a:p>
            <a:pPr lvl="0" algn="just" fontAlgn="base"/>
            <a:r>
              <a:rPr lang="id-ID" sz="2800" dirty="0">
                <a:solidFill>
                  <a:srgbClr val="704430"/>
                </a:solidFill>
                <a:effectLst/>
                <a:latin typeface="Nunito" pitchFamily="2" charset="0"/>
                <a:ea typeface="Times New Roman" panose="02020603050405020304" pitchFamily="18" charset="0"/>
              </a:rPr>
              <a:t>Indeks harga agregatif dibagi menjadi 2, </a:t>
            </a:r>
            <a:r>
              <a:rPr lang="id-ID" sz="2800" dirty="0">
                <a:solidFill>
                  <a:srgbClr val="704430"/>
                </a:solidFill>
                <a:latin typeface="Nunito" pitchFamily="2" charset="0"/>
                <a:ea typeface="Times New Roman" panose="02020603050405020304" pitchFamily="18" charset="0"/>
              </a:rPr>
              <a:t>yaitu metode </a:t>
            </a:r>
            <a:r>
              <a:rPr lang="id-ID" sz="2800" dirty="0" err="1">
                <a:solidFill>
                  <a:srgbClr val="704430"/>
                </a:solidFill>
                <a:latin typeface="Nunito" pitchFamily="2" charset="0"/>
                <a:ea typeface="Times New Roman" panose="02020603050405020304" pitchFamily="18" charset="0"/>
              </a:rPr>
              <a:t>Laspeyres</a:t>
            </a:r>
            <a:r>
              <a:rPr lang="id-ID" sz="2800" dirty="0">
                <a:solidFill>
                  <a:srgbClr val="704430"/>
                </a:solidFill>
                <a:latin typeface="Nunito" pitchFamily="2" charset="0"/>
                <a:ea typeface="Times New Roman" panose="02020603050405020304" pitchFamily="18" charset="0"/>
              </a:rPr>
              <a:t> dan </a:t>
            </a:r>
            <a:r>
              <a:rPr lang="id-ID" sz="2800" dirty="0" err="1">
                <a:solidFill>
                  <a:srgbClr val="704430"/>
                </a:solidFill>
                <a:latin typeface="Nunito" pitchFamily="2" charset="0"/>
                <a:ea typeface="Times New Roman" panose="02020603050405020304" pitchFamily="18" charset="0"/>
              </a:rPr>
              <a:t>Paasche</a:t>
            </a:r>
            <a:r>
              <a:rPr lang="id-ID" sz="2800" dirty="0">
                <a:solidFill>
                  <a:srgbClr val="704430"/>
                </a:solidFill>
                <a:latin typeface="Nunito" pitchFamily="2" charset="0"/>
                <a:ea typeface="Times New Roman" panose="02020603050405020304" pitchFamily="18" charset="0"/>
              </a:rPr>
              <a:t>. </a:t>
            </a:r>
            <a:r>
              <a:rPr lang="id-ID" sz="2800" dirty="0">
                <a:solidFill>
                  <a:srgbClr val="704430"/>
                </a:solidFill>
                <a:effectLst/>
                <a:latin typeface="Nunito" pitchFamily="2" charset="0"/>
                <a:ea typeface="Times New Roman" panose="02020603050405020304" pitchFamily="18" charset="0"/>
              </a:rPr>
              <a:t>Berikut ini merupakan perbandingan antara kedua metode tersebut</a:t>
            </a:r>
            <a:endParaRPr lang="en-ID" sz="2800" dirty="0">
              <a:solidFill>
                <a:srgbClr val="704430"/>
              </a:solidFill>
              <a:effectLst/>
              <a:latin typeface="Nunito" pitchFamily="2" charset="0"/>
              <a:ea typeface="Times New Roman" panose="02020603050405020304" pitchFamily="18" charset="0"/>
            </a:endParaRPr>
          </a:p>
        </p:txBody>
      </p:sp>
      <p:sp>
        <p:nvSpPr>
          <p:cNvPr id="24" name="Kotak Teks 23">
            <a:extLst>
              <a:ext uri="{FF2B5EF4-FFF2-40B4-BE49-F238E27FC236}">
                <a16:creationId xmlns:a16="http://schemas.microsoft.com/office/drawing/2014/main" id="{582C8E14-6944-FEA5-C73E-85AA64EFCEFA}"/>
              </a:ext>
            </a:extLst>
          </p:cNvPr>
          <p:cNvSpPr txBox="1"/>
          <p:nvPr/>
        </p:nvSpPr>
        <p:spPr>
          <a:xfrm>
            <a:off x="10141613" y="2771857"/>
            <a:ext cx="6329016" cy="523220"/>
          </a:xfrm>
          <a:prstGeom prst="rect">
            <a:avLst/>
          </a:prstGeom>
          <a:noFill/>
        </p:spPr>
        <p:txBody>
          <a:bodyPr wrap="square">
            <a:spAutoFit/>
          </a:bodyPr>
          <a:lstStyle/>
          <a:p>
            <a:pPr lvl="0" algn="just" fontAlgn="base"/>
            <a:r>
              <a:rPr lang="id-ID" sz="2800" dirty="0">
                <a:solidFill>
                  <a:srgbClr val="704430"/>
                </a:solidFill>
                <a:effectLst/>
                <a:latin typeface="Nunito" pitchFamily="2" charset="0"/>
                <a:ea typeface="Times New Roman" panose="02020603050405020304" pitchFamily="18" charset="0"/>
              </a:rPr>
              <a:t>Perhatikan gambar di bawah ini</a:t>
            </a:r>
            <a:endParaRPr lang="en-ID" sz="2800" dirty="0">
              <a:solidFill>
                <a:srgbClr val="704430"/>
              </a:solidFill>
              <a:effectLst/>
              <a:latin typeface="Nunito" pitchFamily="2" charset="0"/>
              <a:ea typeface="Times New Roman" panose="02020603050405020304" pitchFamily="18" charset="0"/>
            </a:endParaRPr>
          </a:p>
        </p:txBody>
      </p:sp>
      <p:sp>
        <p:nvSpPr>
          <p:cNvPr id="30" name="Kotak Teks 29">
            <a:extLst>
              <a:ext uri="{FF2B5EF4-FFF2-40B4-BE49-F238E27FC236}">
                <a16:creationId xmlns:a16="http://schemas.microsoft.com/office/drawing/2014/main" id="{7C595C33-6C5B-9A94-C817-015FBE0D2DA8}"/>
              </a:ext>
            </a:extLst>
          </p:cNvPr>
          <p:cNvSpPr txBox="1"/>
          <p:nvPr/>
        </p:nvSpPr>
        <p:spPr>
          <a:xfrm>
            <a:off x="3493993" y="2009076"/>
            <a:ext cx="9144000" cy="523220"/>
          </a:xfrm>
          <a:prstGeom prst="rect">
            <a:avLst/>
          </a:prstGeom>
          <a:noFill/>
        </p:spPr>
        <p:txBody>
          <a:bodyPr wrap="square">
            <a:spAutoFit/>
          </a:bodyPr>
          <a:lstStyle/>
          <a:p>
            <a:pPr lvl="0" algn="just" fontAlgn="base"/>
            <a:r>
              <a:rPr lang="id-ID" sz="2800" b="1" dirty="0" err="1">
                <a:solidFill>
                  <a:srgbClr val="17375E"/>
                </a:solidFill>
                <a:latin typeface="Nunito" pitchFamily="2" charset="0"/>
                <a:ea typeface="Times New Roman" panose="02020603050405020304" pitchFamily="18" charset="0"/>
              </a:rPr>
              <a:t>b.</a:t>
            </a:r>
            <a:r>
              <a:rPr lang="id-ID" sz="2800" b="1" dirty="0">
                <a:solidFill>
                  <a:srgbClr val="17375E"/>
                </a:solidFill>
                <a:latin typeface="Nunito" pitchFamily="2" charset="0"/>
                <a:ea typeface="Times New Roman" panose="02020603050405020304" pitchFamily="18" charset="0"/>
              </a:rPr>
              <a:t> </a:t>
            </a:r>
            <a:r>
              <a:rPr lang="id-ID" sz="2800" b="1" dirty="0">
                <a:solidFill>
                  <a:srgbClr val="17375E"/>
                </a:solidFill>
                <a:effectLst/>
                <a:latin typeface="Nunito" pitchFamily="2" charset="0"/>
                <a:ea typeface="Times New Roman" panose="02020603050405020304" pitchFamily="18" charset="0"/>
              </a:rPr>
              <a:t>Indeks Harga </a:t>
            </a:r>
            <a:r>
              <a:rPr lang="id-ID" sz="2800" b="1" dirty="0" err="1">
                <a:solidFill>
                  <a:srgbClr val="17375E"/>
                </a:solidFill>
                <a:latin typeface="Nunito" pitchFamily="2" charset="0"/>
                <a:ea typeface="Times New Roman" panose="02020603050405020304" pitchFamily="18" charset="0"/>
              </a:rPr>
              <a:t>A</a:t>
            </a:r>
            <a:r>
              <a:rPr lang="id-ID" sz="2800" b="1" dirty="0" err="1">
                <a:solidFill>
                  <a:srgbClr val="17375E"/>
                </a:solidFill>
                <a:effectLst/>
                <a:latin typeface="Nunito" pitchFamily="2" charset="0"/>
                <a:ea typeface="Times New Roman" panose="02020603050405020304" pitchFamily="18" charset="0"/>
              </a:rPr>
              <a:t>gregratif</a:t>
            </a:r>
            <a:r>
              <a:rPr lang="id-ID" sz="2800" b="1" dirty="0">
                <a:solidFill>
                  <a:srgbClr val="17375E"/>
                </a:solidFill>
                <a:effectLst/>
                <a:latin typeface="Nunito" pitchFamily="2" charset="0"/>
                <a:ea typeface="Times New Roman" panose="02020603050405020304" pitchFamily="18" charset="0"/>
              </a:rPr>
              <a:t> Terimbang</a:t>
            </a:r>
            <a:endParaRPr lang="en-ID" sz="2800" b="1" dirty="0">
              <a:solidFill>
                <a:srgbClr val="17375E"/>
              </a:solidFill>
              <a:effectLst/>
              <a:latin typeface="Nunito" pitchFamily="2" charset="0"/>
              <a:ea typeface="Times New Roman" panose="02020603050405020304" pitchFamily="18" charset="0"/>
            </a:endParaRPr>
          </a:p>
        </p:txBody>
      </p:sp>
      <p:sp>
        <p:nvSpPr>
          <p:cNvPr id="3" name="Tombol Tindakan: Kosong 2">
            <a:hlinkClick r:id="rId9" action="ppaction://hlinksldjump" highlightClick="1">
              <a:snd r:embed="rId6" name="click.wav"/>
            </a:hlinkClick>
            <a:extLst>
              <a:ext uri="{FF2B5EF4-FFF2-40B4-BE49-F238E27FC236}">
                <a16:creationId xmlns:a16="http://schemas.microsoft.com/office/drawing/2014/main" id="{4B469324-FD61-28FD-F707-156D943E06E8}"/>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4" name="Tombol Tindakan: Kosong 3">
            <a:hlinkClick r:id="rId10" action="ppaction://hlinksldjump" highlightClick="1">
              <a:snd r:embed="rId6" name="click.wav"/>
            </a:hlinkClick>
            <a:extLst>
              <a:ext uri="{FF2B5EF4-FFF2-40B4-BE49-F238E27FC236}">
                <a16:creationId xmlns:a16="http://schemas.microsoft.com/office/drawing/2014/main" id="{C3D25A06-6343-F984-E9BF-39C173105B56}"/>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5" name="Tombol Tindakan: Kosong 4">
            <a:hlinkClick r:id="rId11" action="ppaction://hlinksldjump" highlightClick="1">
              <a:snd r:embed="rId6" name="click.wav"/>
            </a:hlinkClick>
            <a:extLst>
              <a:ext uri="{FF2B5EF4-FFF2-40B4-BE49-F238E27FC236}">
                <a16:creationId xmlns:a16="http://schemas.microsoft.com/office/drawing/2014/main" id="{73576748-5D58-1F39-D82E-1D31B88EDBA2}"/>
              </a:ext>
            </a:extLst>
          </p:cNvPr>
          <p:cNvSpPr/>
          <p:nvPr/>
        </p:nvSpPr>
        <p:spPr>
          <a:xfrm>
            <a:off x="2286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6" name="Tombol Tindakan: Kosong 5">
            <a:hlinkClick r:id="" action="ppaction://noaction" highlightClick="1">
              <a:snd r:embed="rId6" name="click.wav"/>
            </a:hlinkClick>
            <a:extLst>
              <a:ext uri="{FF2B5EF4-FFF2-40B4-BE49-F238E27FC236}">
                <a16:creationId xmlns:a16="http://schemas.microsoft.com/office/drawing/2014/main" id="{D62C20A8-8DF0-F6AF-9938-081DCCD8B679}"/>
              </a:ext>
            </a:extLst>
          </p:cNvPr>
          <p:cNvSpPr/>
          <p:nvPr/>
        </p:nvSpPr>
        <p:spPr>
          <a:xfrm>
            <a:off x="1219200"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2" name="Tombol Tindakan: Kosong 11">
            <a:hlinkClick r:id="rId12" action="ppaction://hlinksldjump" highlightClick="1"/>
            <a:extLst>
              <a:ext uri="{FF2B5EF4-FFF2-40B4-BE49-F238E27FC236}">
                <a16:creationId xmlns:a16="http://schemas.microsoft.com/office/drawing/2014/main" id="{F4D845C3-5884-CB62-6DF7-AE6DF2A2D4C6}"/>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Tombol Tindakan: Kosong 6">
            <a:hlinkClick r:id="" action="ppaction://hlinkshowjump?jump=nextslide" highlightClick="1">
              <a:snd r:embed="rId6" name="click.wav"/>
            </a:hlinkClick>
            <a:extLst>
              <a:ext uri="{FF2B5EF4-FFF2-40B4-BE49-F238E27FC236}">
                <a16:creationId xmlns:a16="http://schemas.microsoft.com/office/drawing/2014/main" id="{ED1A1258-0CB5-0C98-3A7D-D5D252105FFC}"/>
              </a:ext>
            </a:extLst>
          </p:cNvPr>
          <p:cNvSpPr/>
          <p:nvPr/>
        </p:nvSpPr>
        <p:spPr>
          <a:xfrm>
            <a:off x="14968150" y="8594580"/>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ombol Tindakan: Kosong 7">
            <a:hlinkClick r:id="" action="ppaction://hlinkshowjump?jump=previousslide" highlightClick="1">
              <a:snd r:embed="rId6" name="click.wav"/>
            </a:hlinkClick>
            <a:extLst>
              <a:ext uri="{FF2B5EF4-FFF2-40B4-BE49-F238E27FC236}">
                <a16:creationId xmlns:a16="http://schemas.microsoft.com/office/drawing/2014/main" id="{9B0B875E-E540-C369-5386-8B3FADA3931C}"/>
              </a:ext>
            </a:extLst>
          </p:cNvPr>
          <p:cNvSpPr/>
          <p:nvPr/>
        </p:nvSpPr>
        <p:spPr>
          <a:xfrm flipH="1">
            <a:off x="13762115" y="8587158"/>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36255604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30116" b="30116"/>
          <a:stretch>
            <a:fillRect/>
          </a:stretch>
        </p:blipFill>
        <p:spPr>
          <a:xfrm>
            <a:off x="0" y="0"/>
            <a:ext cx="18288000" cy="10287000"/>
          </a:xfrm>
          <a:prstGeom prst="rect">
            <a:avLst/>
          </a:prstGeom>
        </p:spPr>
      </p:pic>
      <p:sp>
        <p:nvSpPr>
          <p:cNvPr id="13" name="Tombol Tindakan: Kosong 12">
            <a:hlinkClick r:id="rId6" action="ppaction://hlinksldjump" highlightClick="1">
              <a:snd r:embed="rId7" name="click.wav"/>
            </a:hlinkClick>
            <a:extLst>
              <a:ext uri="{FF2B5EF4-FFF2-40B4-BE49-F238E27FC236}">
                <a16:creationId xmlns:a16="http://schemas.microsoft.com/office/drawing/2014/main" id="{88BA3E50-A91E-16D8-83F7-0635CFA0DAC0}"/>
              </a:ext>
            </a:extLst>
          </p:cNvPr>
          <p:cNvSpPr/>
          <p:nvPr/>
        </p:nvSpPr>
        <p:spPr>
          <a:xfrm>
            <a:off x="7845964" y="607760"/>
            <a:ext cx="5148957" cy="1554851"/>
          </a:xfrm>
          <a:prstGeom prst="actionButtonBlank">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4" name="Tombol Tindakan: Kosong 13">
            <a:hlinkClick r:id="" action="ppaction://noaction" highlightClick="1"/>
            <a:extLst>
              <a:ext uri="{FF2B5EF4-FFF2-40B4-BE49-F238E27FC236}">
                <a16:creationId xmlns:a16="http://schemas.microsoft.com/office/drawing/2014/main" id="{F7D2803F-08C2-5768-1406-B29F86934177}"/>
              </a:ext>
            </a:extLst>
          </p:cNvPr>
          <p:cNvSpPr/>
          <p:nvPr/>
        </p:nvSpPr>
        <p:spPr>
          <a:xfrm>
            <a:off x="2718602" y="608552"/>
            <a:ext cx="5148957" cy="1554851"/>
          </a:xfrm>
          <a:prstGeom prst="actionButtonBlank">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4" name="Kotak Teks 23">
            <a:extLst>
              <a:ext uri="{FF2B5EF4-FFF2-40B4-BE49-F238E27FC236}">
                <a16:creationId xmlns:a16="http://schemas.microsoft.com/office/drawing/2014/main" id="{582C8E14-6944-FEA5-C73E-85AA64EFCEFA}"/>
              </a:ext>
            </a:extLst>
          </p:cNvPr>
          <p:cNvSpPr txBox="1"/>
          <p:nvPr/>
        </p:nvSpPr>
        <p:spPr>
          <a:xfrm>
            <a:off x="3804568" y="2402239"/>
            <a:ext cx="10840431" cy="954107"/>
          </a:xfrm>
          <a:prstGeom prst="rect">
            <a:avLst/>
          </a:prstGeom>
          <a:noFill/>
        </p:spPr>
        <p:txBody>
          <a:bodyPr wrap="square">
            <a:spAutoFit/>
          </a:bodyPr>
          <a:lstStyle/>
          <a:p>
            <a:pPr lvl="0" algn="just" fontAlgn="base"/>
            <a:r>
              <a:rPr lang="id-ID" sz="2800" dirty="0">
                <a:solidFill>
                  <a:srgbClr val="704430"/>
                </a:solidFill>
                <a:effectLst/>
                <a:latin typeface="Nunito" pitchFamily="2" charset="0"/>
                <a:ea typeface="Times New Roman" panose="02020603050405020304" pitchFamily="18" charset="0"/>
              </a:rPr>
              <a:t>Untuk dapat mengetahui bagaimana cara menghitung indeks harga, tontonlah video di bawah ini</a:t>
            </a:r>
            <a:endParaRPr lang="en-ID" sz="2800" dirty="0">
              <a:solidFill>
                <a:srgbClr val="704430"/>
              </a:solidFill>
              <a:effectLst/>
              <a:latin typeface="Nunito" pitchFamily="2" charset="0"/>
              <a:ea typeface="Times New Roman" panose="02020603050405020304" pitchFamily="18" charset="0"/>
            </a:endParaRPr>
          </a:p>
        </p:txBody>
      </p:sp>
      <p:pic>
        <p:nvPicPr>
          <p:cNvPr id="22" name="Media Online 21" title="MENGHITUNG INDEKS HARGA">
            <a:hlinkClick r:id="" action="ppaction://media"/>
            <a:extLst>
              <a:ext uri="{FF2B5EF4-FFF2-40B4-BE49-F238E27FC236}">
                <a16:creationId xmlns:a16="http://schemas.microsoft.com/office/drawing/2014/main" id="{DDAD4887-9740-0689-61A7-044F061AE151}"/>
              </a:ext>
            </a:extLst>
          </p:cNvPr>
          <p:cNvPicPr>
            <a:picLocks noRot="1" noChangeAspect="1"/>
          </p:cNvPicPr>
          <p:nvPr>
            <a:videoFile r:link="rId2"/>
          </p:nvPr>
        </p:nvPicPr>
        <p:blipFill>
          <a:blip r:embed="rId9"/>
          <a:stretch>
            <a:fillRect/>
          </a:stretch>
        </p:blipFill>
        <p:spPr>
          <a:xfrm>
            <a:off x="4969618" y="3750235"/>
            <a:ext cx="8741663" cy="4939039"/>
          </a:xfrm>
          <a:prstGeom prst="rect">
            <a:avLst/>
          </a:prstGeom>
        </p:spPr>
      </p:pic>
      <p:sp>
        <p:nvSpPr>
          <p:cNvPr id="3" name="Tombol Tindakan: Kosong 2">
            <a:hlinkClick r:id="rId10" action="ppaction://hlinksldjump" highlightClick="1">
              <a:snd r:embed="rId7" name="click.wav"/>
            </a:hlinkClick>
            <a:extLst>
              <a:ext uri="{FF2B5EF4-FFF2-40B4-BE49-F238E27FC236}">
                <a16:creationId xmlns:a16="http://schemas.microsoft.com/office/drawing/2014/main" id="{C807B271-8D5A-B339-1C27-5C1862573FED}"/>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4" name="Tombol Tindakan: Kosong 3">
            <a:hlinkClick r:id="rId11" action="ppaction://hlinksldjump" highlightClick="1">
              <a:snd r:embed="rId7" name="click.wav"/>
            </a:hlinkClick>
            <a:extLst>
              <a:ext uri="{FF2B5EF4-FFF2-40B4-BE49-F238E27FC236}">
                <a16:creationId xmlns:a16="http://schemas.microsoft.com/office/drawing/2014/main" id="{15B1AA37-3717-A194-8C7A-702EF87D32B4}"/>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5" name="Tombol Tindakan: Kosong 4">
            <a:hlinkClick r:id="rId12" action="ppaction://hlinksldjump" highlightClick="1">
              <a:snd r:embed="rId7" name="click.wav"/>
            </a:hlinkClick>
            <a:extLst>
              <a:ext uri="{FF2B5EF4-FFF2-40B4-BE49-F238E27FC236}">
                <a16:creationId xmlns:a16="http://schemas.microsoft.com/office/drawing/2014/main" id="{6810C22C-7031-B088-4F50-D8C70B144C6A}"/>
              </a:ext>
            </a:extLst>
          </p:cNvPr>
          <p:cNvSpPr/>
          <p:nvPr/>
        </p:nvSpPr>
        <p:spPr>
          <a:xfrm>
            <a:off x="2286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6" name="Tombol Tindakan: Kosong 5">
            <a:hlinkClick r:id="" action="ppaction://noaction" highlightClick="1">
              <a:snd r:embed="rId7" name="click.wav"/>
            </a:hlinkClick>
            <a:extLst>
              <a:ext uri="{FF2B5EF4-FFF2-40B4-BE49-F238E27FC236}">
                <a16:creationId xmlns:a16="http://schemas.microsoft.com/office/drawing/2014/main" id="{BF671FCA-C13F-78F3-6294-44F144272139}"/>
              </a:ext>
            </a:extLst>
          </p:cNvPr>
          <p:cNvSpPr/>
          <p:nvPr/>
        </p:nvSpPr>
        <p:spPr>
          <a:xfrm>
            <a:off x="1219200"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2" name="Tombol Tindakan: Kosong 11">
            <a:hlinkClick r:id="rId13" action="ppaction://hlinksldjump" highlightClick="1"/>
            <a:extLst>
              <a:ext uri="{FF2B5EF4-FFF2-40B4-BE49-F238E27FC236}">
                <a16:creationId xmlns:a16="http://schemas.microsoft.com/office/drawing/2014/main" id="{CFABDDBF-0C15-EB7F-459B-03E45EBD20F1}"/>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Tombol Tindakan: Kosong 6">
            <a:hlinkClick r:id="" action="ppaction://hlinkshowjump?jump=nextslide" highlightClick="1">
              <a:snd r:embed="rId7" name="click.wav"/>
            </a:hlinkClick>
            <a:extLst>
              <a:ext uri="{FF2B5EF4-FFF2-40B4-BE49-F238E27FC236}">
                <a16:creationId xmlns:a16="http://schemas.microsoft.com/office/drawing/2014/main" id="{5ECF82AD-5ADB-0ED5-D81D-EFA6CCE6FC7F}"/>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ombol Tindakan: Kosong 7">
            <a:hlinkClick r:id="" action="ppaction://hlinkshowjump?jump=previousslide" highlightClick="1">
              <a:snd r:embed="rId7" name="click.wav"/>
            </a:hlinkClick>
            <a:extLst>
              <a:ext uri="{FF2B5EF4-FFF2-40B4-BE49-F238E27FC236}">
                <a16:creationId xmlns:a16="http://schemas.microsoft.com/office/drawing/2014/main" id="{167CB108-25FA-D5AE-F784-39A4BBA3EC74}"/>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2594362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2" name="Tombol Tindakan: Kosong 11">
            <a:hlinkClick r:id="rId5" action="ppaction://hlinksldjump" highlightClick="1">
              <a:snd r:embed="rId6" name="click.wav"/>
            </a:hlinkClick>
            <a:extLst>
              <a:ext uri="{FF2B5EF4-FFF2-40B4-BE49-F238E27FC236}">
                <a16:creationId xmlns:a16="http://schemas.microsoft.com/office/drawing/2014/main" id="{241C2FD6-D6F2-A6EE-5249-D6C81FCE8F0F}"/>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3" name="Tombol Tindakan: Kosong 12">
            <a:hlinkClick r:id="" action="ppaction://noaction" highlightClick="1"/>
            <a:extLst>
              <a:ext uri="{FF2B5EF4-FFF2-40B4-BE49-F238E27FC236}">
                <a16:creationId xmlns:a16="http://schemas.microsoft.com/office/drawing/2014/main" id="{6D4FD983-929E-56DF-1157-FF992A866C18}"/>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6" name="Kotak Teks 25">
            <a:extLst>
              <a:ext uri="{FF2B5EF4-FFF2-40B4-BE49-F238E27FC236}">
                <a16:creationId xmlns:a16="http://schemas.microsoft.com/office/drawing/2014/main" id="{A156371C-477A-1307-A9B6-4A76CAEA8D5E}"/>
              </a:ext>
            </a:extLst>
          </p:cNvPr>
          <p:cNvSpPr txBox="1"/>
          <p:nvPr/>
        </p:nvSpPr>
        <p:spPr>
          <a:xfrm>
            <a:off x="4643477" y="2851814"/>
            <a:ext cx="9144000" cy="4401205"/>
          </a:xfrm>
          <a:prstGeom prst="rect">
            <a:avLst/>
          </a:prstGeom>
          <a:noFill/>
        </p:spPr>
        <p:txBody>
          <a:bodyPr wrap="square">
            <a:spAutoFit/>
          </a:bodyPr>
          <a:lstStyle/>
          <a:p>
            <a:pPr algn="just" fontAlgn="base"/>
            <a:r>
              <a:rPr lang="id-ID" sz="2800" dirty="0">
                <a:solidFill>
                  <a:srgbClr val="704430"/>
                </a:solidFill>
                <a:effectLst/>
                <a:latin typeface="Nunito" pitchFamily="2" charset="0"/>
                <a:ea typeface="Times New Roman" panose="02020603050405020304" pitchFamily="18" charset="0"/>
              </a:rPr>
              <a:t>Beberapa hal yang harus diperhatikan dalam menentukan tahun dasar untuk perhitungan indeks harga:</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Pada tahun tersebut, kondisi perekonomian suatu negara sedang stabil. Artinya tingkat inflasi berada dalam kondisi rendah.</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Jarak antar tahun tidak terlalu jauh. </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Penentuan tahun dasar (</a:t>
            </a:r>
            <a:r>
              <a:rPr lang="id-ID" sz="2800" dirty="0" err="1">
                <a:solidFill>
                  <a:srgbClr val="704430"/>
                </a:solidFill>
                <a:effectLst/>
                <a:latin typeface="Nunito" pitchFamily="2" charset="0"/>
                <a:ea typeface="Times New Roman" panose="02020603050405020304" pitchFamily="18" charset="0"/>
              </a:rPr>
              <a:t>based</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year</a:t>
            </a:r>
            <a:r>
              <a:rPr lang="id-ID" sz="2800" dirty="0">
                <a:solidFill>
                  <a:srgbClr val="704430"/>
                </a:solidFill>
                <a:effectLst/>
                <a:latin typeface="Nunito" pitchFamily="2" charset="0"/>
                <a:ea typeface="Times New Roman" panose="02020603050405020304" pitchFamily="18" charset="0"/>
              </a:rPr>
              <a:t>) juga bisa diambil berdasarkan peristiwa penting seperti adanya pergantian pemimpin.</a:t>
            </a:r>
            <a:endParaRPr lang="en-ID" sz="2800" dirty="0">
              <a:solidFill>
                <a:srgbClr val="704430"/>
              </a:solidFill>
              <a:effectLst/>
              <a:latin typeface="Nunito" pitchFamily="2" charset="0"/>
              <a:ea typeface="Times New Roman" panose="02020603050405020304" pitchFamily="18" charset="0"/>
            </a:endParaRPr>
          </a:p>
        </p:txBody>
      </p:sp>
      <p:sp>
        <p:nvSpPr>
          <p:cNvPr id="3" name="Tombol Tindakan: Kosong 2">
            <a:hlinkClick r:id="rId8" action="ppaction://hlinksldjump" highlightClick="1">
              <a:snd r:embed="rId6" name="click.wav"/>
            </a:hlinkClick>
            <a:extLst>
              <a:ext uri="{FF2B5EF4-FFF2-40B4-BE49-F238E27FC236}">
                <a16:creationId xmlns:a16="http://schemas.microsoft.com/office/drawing/2014/main" id="{512946FF-15D9-F018-AC60-9F81743CA41F}"/>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4" name="Tombol Tindakan: Kosong 3">
            <a:hlinkClick r:id="rId9" action="ppaction://hlinksldjump" highlightClick="1">
              <a:snd r:embed="rId6" name="click.wav"/>
            </a:hlinkClick>
            <a:extLst>
              <a:ext uri="{FF2B5EF4-FFF2-40B4-BE49-F238E27FC236}">
                <a16:creationId xmlns:a16="http://schemas.microsoft.com/office/drawing/2014/main" id="{1EBE441B-CA69-37A0-260E-9F0B1EEFF62F}"/>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5" name="Tombol Tindakan: Kosong 4">
            <a:hlinkClick r:id="rId10" action="ppaction://hlinksldjump" highlightClick="1">
              <a:snd r:embed="rId6" name="click.wav"/>
            </a:hlinkClick>
            <a:extLst>
              <a:ext uri="{FF2B5EF4-FFF2-40B4-BE49-F238E27FC236}">
                <a16:creationId xmlns:a16="http://schemas.microsoft.com/office/drawing/2014/main" id="{A365D7A2-1E56-487D-9314-53A7B77ADE3A}"/>
              </a:ext>
            </a:extLst>
          </p:cNvPr>
          <p:cNvSpPr/>
          <p:nvPr/>
        </p:nvSpPr>
        <p:spPr>
          <a:xfrm>
            <a:off x="2286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6" name="Tombol Tindakan: Kosong 5">
            <a:hlinkClick r:id="" action="ppaction://noaction" highlightClick="1">
              <a:snd r:embed="rId6" name="click.wav"/>
            </a:hlinkClick>
            <a:extLst>
              <a:ext uri="{FF2B5EF4-FFF2-40B4-BE49-F238E27FC236}">
                <a16:creationId xmlns:a16="http://schemas.microsoft.com/office/drawing/2014/main" id="{3AD24BBB-85F5-866D-1EBB-5211D8ABBEEB}"/>
              </a:ext>
            </a:extLst>
          </p:cNvPr>
          <p:cNvSpPr/>
          <p:nvPr/>
        </p:nvSpPr>
        <p:spPr>
          <a:xfrm>
            <a:off x="1219200"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1" name="Tombol Tindakan: Kosong 10">
            <a:hlinkClick r:id="rId11" action="ppaction://hlinksldjump" highlightClick="1"/>
            <a:extLst>
              <a:ext uri="{FF2B5EF4-FFF2-40B4-BE49-F238E27FC236}">
                <a16:creationId xmlns:a16="http://schemas.microsoft.com/office/drawing/2014/main" id="{DAB8C887-36FD-46BB-1152-F03380BC81BA}"/>
              </a:ext>
            </a:extLst>
          </p:cNvPr>
          <p:cNvSpPr/>
          <p:nvPr/>
        </p:nvSpPr>
        <p:spPr>
          <a:xfrm>
            <a:off x="15206061" y="1923867"/>
            <a:ext cx="818440" cy="758021"/>
          </a:xfrm>
          <a:prstGeom prst="actionButtonBlank">
            <a:avLst/>
          </a:prstGeom>
          <a:blipFill dpi="0"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ombol Tindakan: Kosong 8">
            <a:hlinkClick r:id="" action="ppaction://hlinkshowjump?jump=previousslide" highlightClick="1">
              <a:snd r:embed="rId6" name="click.wav"/>
            </a:hlinkClick>
            <a:extLst>
              <a:ext uri="{FF2B5EF4-FFF2-40B4-BE49-F238E27FC236}">
                <a16:creationId xmlns:a16="http://schemas.microsoft.com/office/drawing/2014/main" id="{9C5149FC-243C-9322-0707-39D7682B24D7}"/>
              </a:ext>
            </a:extLst>
          </p:cNvPr>
          <p:cNvSpPr/>
          <p:nvPr/>
        </p:nvSpPr>
        <p:spPr>
          <a:xfrm flipH="1">
            <a:off x="13762115" y="8587158"/>
            <a:ext cx="1056351" cy="954107"/>
          </a:xfrm>
          <a:prstGeom prst="actionButtonBlank">
            <a:avLst/>
          </a:prstGeom>
          <a:blipFill dpi="0"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40328429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7" name="Tombol Tindakan: Kosong 6">
            <a:hlinkClick r:id="" action="ppaction://noaction" highlightClick="1">
              <a:snd r:embed="rId5" name="click.wav"/>
            </a:hlinkClick>
            <a:extLst>
              <a:ext uri="{FF2B5EF4-FFF2-40B4-BE49-F238E27FC236}">
                <a16:creationId xmlns:a16="http://schemas.microsoft.com/office/drawing/2014/main" id="{A674B9AE-55AD-4019-C064-B0DF9DB1D7C2}"/>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8" name="Tombol Tindakan: Kosong 7">
            <a:hlinkClick r:id="rId7" action="ppaction://hlinksldjump" highlightClick="1">
              <a:snd r:embed="rId5" name="click.wav"/>
            </a:hlinkClick>
            <a:extLst>
              <a:ext uri="{FF2B5EF4-FFF2-40B4-BE49-F238E27FC236}">
                <a16:creationId xmlns:a16="http://schemas.microsoft.com/office/drawing/2014/main" id="{590E846E-0831-22F6-7410-FDE0553B6380}"/>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5" name="click.wav"/>
            </a:hlinkClick>
            <a:extLst>
              <a:ext uri="{FF2B5EF4-FFF2-40B4-BE49-F238E27FC236}">
                <a16:creationId xmlns:a16="http://schemas.microsoft.com/office/drawing/2014/main" id="{AF4C9BF0-20D0-EE7D-F08F-562358173384}"/>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12" name="Tombol Tindakan: Kosong 11">
            <a:hlinkClick r:id="rId9" action="ppaction://hlinksldjump" highlightClick="1">
              <a:snd r:embed="rId5" name="click.wav"/>
            </a:hlinkClick>
            <a:extLst>
              <a:ext uri="{FF2B5EF4-FFF2-40B4-BE49-F238E27FC236}">
                <a16:creationId xmlns:a16="http://schemas.microsoft.com/office/drawing/2014/main" id="{845D325A-B8EB-83FD-D64D-9C287D20B729}"/>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13" name="Tombol Tindakan: Kosong 12">
            <a:hlinkClick r:id="rId10" action="ppaction://hlinksldjump" highlightClick="1">
              <a:snd r:embed="rId5" name="click.wav"/>
            </a:hlinkClick>
            <a:extLst>
              <a:ext uri="{FF2B5EF4-FFF2-40B4-BE49-F238E27FC236}">
                <a16:creationId xmlns:a16="http://schemas.microsoft.com/office/drawing/2014/main" id="{51B5BC9D-7855-DDE1-B524-2799CA7E5E37}"/>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14" name="Tombol Tindakan: Kosong 13">
            <a:hlinkClick r:id="rId11" action="ppaction://hlinksldjump" highlightClick="1">
              <a:snd r:embed="rId5" name="click.wav"/>
            </a:hlinkClick>
            <a:extLst>
              <a:ext uri="{FF2B5EF4-FFF2-40B4-BE49-F238E27FC236}">
                <a16:creationId xmlns:a16="http://schemas.microsoft.com/office/drawing/2014/main" id="{DF7EAD6F-6119-87EF-3B68-CA39BA0D7EF5}"/>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15" name="Tombol Tindakan: Kosong 14">
            <a:hlinkClick r:id="rId12" action="ppaction://hlinksldjump" highlightClick="1">
              <a:snd r:embed="rId5" name="click.wav"/>
            </a:hlinkClick>
            <a:extLst>
              <a:ext uri="{FF2B5EF4-FFF2-40B4-BE49-F238E27FC236}">
                <a16:creationId xmlns:a16="http://schemas.microsoft.com/office/drawing/2014/main" id="{B4CA20BC-F933-B0E7-70A9-7D9EA402D7CA}"/>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6" name="Tombol Tindakan: Kosong 5">
            <a:hlinkClick r:id="rId13" action="ppaction://hlinksldjump" highlightClick="1"/>
            <a:extLst>
              <a:ext uri="{FF2B5EF4-FFF2-40B4-BE49-F238E27FC236}">
                <a16:creationId xmlns:a16="http://schemas.microsoft.com/office/drawing/2014/main" id="{640A44D4-46A6-01DA-D5F0-223E9604760D}"/>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extLst>
      <p:ext uri="{BB962C8B-B14F-4D97-AF65-F5344CB8AC3E}">
        <p14:creationId xmlns:p14="http://schemas.microsoft.com/office/powerpoint/2010/main" val="10558450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5" name="Tombol Tindakan: Kosong 14">
            <a:hlinkClick r:id="" action="ppaction://noaction" highlightClick="1">
              <a:snd r:embed="rId5" name="click.wav"/>
            </a:hlinkClick>
            <a:extLst>
              <a:ext uri="{FF2B5EF4-FFF2-40B4-BE49-F238E27FC236}">
                <a16:creationId xmlns:a16="http://schemas.microsoft.com/office/drawing/2014/main" id="{5DE9446B-55F4-F84B-D6E3-E9E711711880}"/>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6" name="Tombol Tindakan: Kosong 15">
            <a:hlinkClick r:id="rId7" action="ppaction://hlinksldjump" highlightClick="1">
              <a:snd r:embed="rId5" name="click.wav"/>
            </a:hlinkClick>
            <a:extLst>
              <a:ext uri="{FF2B5EF4-FFF2-40B4-BE49-F238E27FC236}">
                <a16:creationId xmlns:a16="http://schemas.microsoft.com/office/drawing/2014/main" id="{5032ACA8-5E3B-3210-C022-CCFD91DE2906}"/>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D7DED7FE-171D-0EE5-84B4-931184A85A68}"/>
              </a:ext>
            </a:extLst>
          </p:cNvPr>
          <p:cNvSpPr txBox="1"/>
          <p:nvPr/>
        </p:nvSpPr>
        <p:spPr>
          <a:xfrm>
            <a:off x="3520219" y="3537609"/>
            <a:ext cx="5949461" cy="4401205"/>
          </a:xfrm>
          <a:prstGeom prst="rect">
            <a:avLst/>
          </a:prstGeom>
          <a:noFill/>
        </p:spPr>
        <p:txBody>
          <a:bodyPr wrap="square">
            <a:spAutoFit/>
          </a:bodyPr>
          <a:lstStyle/>
          <a:p>
            <a:pPr marL="499110" algn="just" fontAlgn="base"/>
            <a:r>
              <a:rPr lang="id-ID" sz="2800" dirty="0">
                <a:solidFill>
                  <a:srgbClr val="704430"/>
                </a:solidFill>
                <a:effectLst/>
                <a:latin typeface="Nunito" pitchFamily="2" charset="0"/>
                <a:ea typeface="Times New Roman" panose="02020603050405020304" pitchFamily="18" charset="0"/>
              </a:rPr>
              <a:t>Menurut Badan Pusat Statistik (www.bps.go.id), Inflasi adalah kecenderungan naiknya harga barang dan jasa pada umumnya yang berlangsung secara terus menerus di dalam suatu perekonomian. Inflasi dapat juga diartikan sebagai penurunan nilai uang terhadap nilai barang dan jasa secara umum.</a:t>
            </a:r>
            <a:endParaRPr lang="en-ID" sz="2800" dirty="0">
              <a:solidFill>
                <a:srgbClr val="704430"/>
              </a:solidFill>
              <a:effectLst/>
              <a:latin typeface="Nunito" pitchFamily="2" charset="0"/>
              <a:ea typeface="Times New Roman" panose="02020603050405020304" pitchFamily="18" charset="0"/>
            </a:endParaRPr>
          </a:p>
        </p:txBody>
      </p:sp>
      <p:pic>
        <p:nvPicPr>
          <p:cNvPr id="22" name="Gambar 21">
            <a:extLst>
              <a:ext uri="{FF2B5EF4-FFF2-40B4-BE49-F238E27FC236}">
                <a16:creationId xmlns:a16="http://schemas.microsoft.com/office/drawing/2014/main" id="{5DD5B66B-2AC7-47DE-A764-202605C023E4}"/>
              </a:ext>
            </a:extLst>
          </p:cNvPr>
          <p:cNvPicPr>
            <a:picLocks noChangeAspect="1"/>
          </p:cNvPicPr>
          <p:nvPr/>
        </p:nvPicPr>
        <p:blipFill>
          <a:blip r:embed="rId8"/>
          <a:stretch>
            <a:fillRect/>
          </a:stretch>
        </p:blipFill>
        <p:spPr>
          <a:xfrm>
            <a:off x="9607970" y="3119533"/>
            <a:ext cx="6379574" cy="2789284"/>
          </a:xfrm>
          <a:prstGeom prst="rect">
            <a:avLst/>
          </a:prstGeom>
        </p:spPr>
      </p:pic>
      <p:sp>
        <p:nvSpPr>
          <p:cNvPr id="24" name="Kotak Teks 23">
            <a:extLst>
              <a:ext uri="{FF2B5EF4-FFF2-40B4-BE49-F238E27FC236}">
                <a16:creationId xmlns:a16="http://schemas.microsoft.com/office/drawing/2014/main" id="{6366DFC2-67DE-840F-DDD0-C6F0CD67F458}"/>
              </a:ext>
            </a:extLst>
          </p:cNvPr>
          <p:cNvSpPr txBox="1"/>
          <p:nvPr/>
        </p:nvSpPr>
        <p:spPr>
          <a:xfrm>
            <a:off x="9977917" y="5637819"/>
            <a:ext cx="6199873" cy="523220"/>
          </a:xfrm>
          <a:prstGeom prst="rect">
            <a:avLst/>
          </a:prstGeom>
          <a:noFill/>
        </p:spPr>
        <p:txBody>
          <a:bodyPr wrap="square">
            <a:spAutoFit/>
          </a:bodyPr>
          <a:lstStyle/>
          <a:p>
            <a:pPr lvl="0" algn="just" fontAlgn="base"/>
            <a:r>
              <a:rPr lang="id-ID" sz="2800" dirty="0">
                <a:effectLst/>
                <a:latin typeface="Nonito"/>
                <a:ea typeface="Times New Roman" panose="02020603050405020304" pitchFamily="18" charset="0"/>
              </a:rPr>
              <a:t>Gambar: Tingkat inflasi Indonesia 2022</a:t>
            </a:r>
            <a:endParaRPr lang="en-ID" sz="2800" dirty="0">
              <a:effectLst/>
              <a:latin typeface="Nonito"/>
              <a:ea typeface="Times New Roman" panose="02020603050405020304" pitchFamily="18" charset="0"/>
            </a:endParaRPr>
          </a:p>
        </p:txBody>
      </p:sp>
      <p:sp>
        <p:nvSpPr>
          <p:cNvPr id="3" name="Tombol Tindakan: Kosong 2">
            <a:hlinkClick r:id="" action="ppaction://noaction" highlightClick="1">
              <a:snd r:embed="rId5" name="click.wav"/>
            </a:hlinkClick>
            <a:extLst>
              <a:ext uri="{FF2B5EF4-FFF2-40B4-BE49-F238E27FC236}">
                <a16:creationId xmlns:a16="http://schemas.microsoft.com/office/drawing/2014/main" id="{52C57C3E-8D74-11C6-AA33-C3D9AA02F1E5}"/>
              </a:ext>
            </a:extLst>
          </p:cNvPr>
          <p:cNvSpPr/>
          <p:nvPr/>
        </p:nvSpPr>
        <p:spPr>
          <a:xfrm>
            <a:off x="1143000"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9" action="ppaction://hlinksldjump" highlightClick="1">
              <a:snd r:embed="rId5" name="click.wav"/>
            </a:hlinkClick>
            <a:extLst>
              <a:ext uri="{FF2B5EF4-FFF2-40B4-BE49-F238E27FC236}">
                <a16:creationId xmlns:a16="http://schemas.microsoft.com/office/drawing/2014/main" id="{9369B0D5-3FF3-F0A0-B66D-22111CB8F95B}"/>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0" action="ppaction://hlinksldjump" highlightClick="1">
              <a:snd r:embed="rId5" name="click.wav"/>
            </a:hlinkClick>
            <a:extLst>
              <a:ext uri="{FF2B5EF4-FFF2-40B4-BE49-F238E27FC236}">
                <a16:creationId xmlns:a16="http://schemas.microsoft.com/office/drawing/2014/main" id="{5BE9A86A-1E57-F7BF-FECB-6D86E9484812}"/>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1" action="ppaction://hlinksldjump" highlightClick="1">
              <a:snd r:embed="rId5" name="click.wav"/>
            </a:hlinkClick>
            <a:extLst>
              <a:ext uri="{FF2B5EF4-FFF2-40B4-BE49-F238E27FC236}">
                <a16:creationId xmlns:a16="http://schemas.microsoft.com/office/drawing/2014/main" id="{5C2259EB-C36C-2C64-1C91-6F9D0BFBED0A}"/>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2" action="ppaction://hlinksldjump" highlightClick="1">
              <a:snd r:embed="rId5" name="click.wav"/>
            </a:hlinkClick>
            <a:extLst>
              <a:ext uri="{FF2B5EF4-FFF2-40B4-BE49-F238E27FC236}">
                <a16:creationId xmlns:a16="http://schemas.microsoft.com/office/drawing/2014/main" id="{0BA3E68C-2A43-A1DC-3414-0D9E66E9F349}"/>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2" name="Tombol Tindakan: Kosong 11">
            <a:hlinkClick r:id="rId13" action="ppaction://hlinksldjump" highlightClick="1"/>
            <a:extLst>
              <a:ext uri="{FF2B5EF4-FFF2-40B4-BE49-F238E27FC236}">
                <a16:creationId xmlns:a16="http://schemas.microsoft.com/office/drawing/2014/main" id="{CF052628-A27C-8641-BABF-0CF464F30A60}"/>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5D3DD2FA-8CAA-0FFF-E54E-80C72B168990}"/>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19613655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30116" b="30116"/>
          <a:stretch>
            <a:fillRect/>
          </a:stretch>
        </p:blipFill>
        <p:spPr>
          <a:xfrm>
            <a:off x="0" y="0"/>
            <a:ext cx="18288000" cy="10287000"/>
          </a:xfrm>
          <a:prstGeom prst="rect">
            <a:avLst/>
          </a:prstGeom>
        </p:spPr>
      </p:pic>
      <p:sp>
        <p:nvSpPr>
          <p:cNvPr id="14" name="Tombol Tindakan: Kosong 13">
            <a:hlinkClick r:id="" action="ppaction://noaction" highlightClick="1">
              <a:snd r:embed="rId6" name="click.wav"/>
            </a:hlinkClick>
            <a:extLst>
              <a:ext uri="{FF2B5EF4-FFF2-40B4-BE49-F238E27FC236}">
                <a16:creationId xmlns:a16="http://schemas.microsoft.com/office/drawing/2014/main" id="{FAB7A4F0-3429-907A-E495-1CC94B57B3C7}"/>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5" name="Tombol Tindakan: Kosong 14">
            <a:hlinkClick r:id="rId8" action="ppaction://hlinksldjump" highlightClick="1">
              <a:snd r:embed="rId6" name="click.wav"/>
            </a:hlinkClick>
            <a:extLst>
              <a:ext uri="{FF2B5EF4-FFF2-40B4-BE49-F238E27FC236}">
                <a16:creationId xmlns:a16="http://schemas.microsoft.com/office/drawing/2014/main" id="{E772CE08-B089-6FB9-E46A-F10080D84A01}"/>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D7DED7FE-171D-0EE5-84B4-931184A85A68}"/>
              </a:ext>
            </a:extLst>
          </p:cNvPr>
          <p:cNvSpPr txBox="1"/>
          <p:nvPr/>
        </p:nvSpPr>
        <p:spPr>
          <a:xfrm>
            <a:off x="4677959" y="2692383"/>
            <a:ext cx="9492493" cy="954107"/>
          </a:xfrm>
          <a:prstGeom prst="rect">
            <a:avLst/>
          </a:prstGeom>
          <a:noFill/>
        </p:spPr>
        <p:txBody>
          <a:bodyPr wrap="square">
            <a:spAutoFit/>
          </a:bodyPr>
          <a:lstStyle/>
          <a:p>
            <a:pPr marL="499110" algn="just" fontAlgn="base"/>
            <a:r>
              <a:rPr lang="id-ID" sz="2800" dirty="0">
                <a:solidFill>
                  <a:srgbClr val="704430"/>
                </a:solidFill>
                <a:effectLst/>
                <a:latin typeface="Nunito" pitchFamily="2" charset="0"/>
                <a:ea typeface="Times New Roman" panose="02020603050405020304" pitchFamily="18" charset="0"/>
              </a:rPr>
              <a:t>Agar kamu dapat lebih memahami apa itu inflasi, tontonlah video berikut ini</a:t>
            </a:r>
            <a:endParaRPr lang="en-ID" sz="2800" dirty="0">
              <a:solidFill>
                <a:srgbClr val="704430"/>
              </a:solidFill>
              <a:effectLst/>
              <a:latin typeface="Nunito" pitchFamily="2" charset="0"/>
              <a:ea typeface="Times New Roman" panose="02020603050405020304" pitchFamily="18" charset="0"/>
            </a:endParaRPr>
          </a:p>
        </p:txBody>
      </p:sp>
      <p:sp>
        <p:nvSpPr>
          <p:cNvPr id="24" name="Kotak Teks 23">
            <a:extLst>
              <a:ext uri="{FF2B5EF4-FFF2-40B4-BE49-F238E27FC236}">
                <a16:creationId xmlns:a16="http://schemas.microsoft.com/office/drawing/2014/main" id="{6366DFC2-67DE-840F-DDD0-C6F0CD67F458}"/>
              </a:ext>
            </a:extLst>
          </p:cNvPr>
          <p:cNvSpPr txBox="1"/>
          <p:nvPr/>
        </p:nvSpPr>
        <p:spPr>
          <a:xfrm>
            <a:off x="9977917" y="5637819"/>
            <a:ext cx="6199873" cy="523220"/>
          </a:xfrm>
          <a:prstGeom prst="rect">
            <a:avLst/>
          </a:prstGeom>
          <a:noFill/>
        </p:spPr>
        <p:txBody>
          <a:bodyPr wrap="square">
            <a:spAutoFit/>
          </a:bodyPr>
          <a:lstStyle/>
          <a:p>
            <a:pPr lvl="0" algn="just" fontAlgn="base"/>
            <a:endParaRPr lang="en-ID" sz="2800" dirty="0">
              <a:effectLst/>
              <a:latin typeface="Nonito"/>
              <a:ea typeface="Times New Roman" panose="02020603050405020304" pitchFamily="18" charset="0"/>
            </a:endParaRPr>
          </a:p>
        </p:txBody>
      </p:sp>
      <p:pic>
        <p:nvPicPr>
          <p:cNvPr id="16" name="Media Online 15" title="Apa Sih Inflasi Itu?">
            <a:hlinkClick r:id="" action="ppaction://media"/>
            <a:extLst>
              <a:ext uri="{FF2B5EF4-FFF2-40B4-BE49-F238E27FC236}">
                <a16:creationId xmlns:a16="http://schemas.microsoft.com/office/drawing/2014/main" id="{0E0FD856-929F-F2D5-3085-FDD83C2159FA}"/>
              </a:ext>
            </a:extLst>
          </p:cNvPr>
          <p:cNvPicPr>
            <a:picLocks noRot="1" noChangeAspect="1"/>
          </p:cNvPicPr>
          <p:nvPr>
            <a:videoFile r:link="rId2"/>
          </p:nvPr>
        </p:nvPicPr>
        <p:blipFill>
          <a:blip r:embed="rId9"/>
          <a:stretch>
            <a:fillRect/>
          </a:stretch>
        </p:blipFill>
        <p:spPr>
          <a:xfrm>
            <a:off x="5446587" y="4066756"/>
            <a:ext cx="7787725" cy="4400065"/>
          </a:xfrm>
          <a:prstGeom prst="rect">
            <a:avLst/>
          </a:prstGeom>
        </p:spPr>
      </p:pic>
      <p:sp>
        <p:nvSpPr>
          <p:cNvPr id="3" name="Tombol Tindakan: Kosong 2">
            <a:hlinkClick r:id="" action="ppaction://noaction" highlightClick="1">
              <a:snd r:embed="rId6" name="click.wav"/>
            </a:hlinkClick>
            <a:extLst>
              <a:ext uri="{FF2B5EF4-FFF2-40B4-BE49-F238E27FC236}">
                <a16:creationId xmlns:a16="http://schemas.microsoft.com/office/drawing/2014/main" id="{526E68BF-EAE8-F42E-1315-4AE04E3F9601}"/>
              </a:ext>
            </a:extLst>
          </p:cNvPr>
          <p:cNvSpPr/>
          <p:nvPr/>
        </p:nvSpPr>
        <p:spPr>
          <a:xfrm>
            <a:off x="1143000"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6" name="click.wav"/>
            </a:hlinkClick>
            <a:extLst>
              <a:ext uri="{FF2B5EF4-FFF2-40B4-BE49-F238E27FC236}">
                <a16:creationId xmlns:a16="http://schemas.microsoft.com/office/drawing/2014/main" id="{4831268A-5196-D96B-D6B2-3F77BD3AF9AC}"/>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6" name="click.wav"/>
            </a:hlinkClick>
            <a:extLst>
              <a:ext uri="{FF2B5EF4-FFF2-40B4-BE49-F238E27FC236}">
                <a16:creationId xmlns:a16="http://schemas.microsoft.com/office/drawing/2014/main" id="{00B27005-1F36-DF43-44E7-6758E3848E5F}"/>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6" name="click.wav"/>
            </a:hlinkClick>
            <a:extLst>
              <a:ext uri="{FF2B5EF4-FFF2-40B4-BE49-F238E27FC236}">
                <a16:creationId xmlns:a16="http://schemas.microsoft.com/office/drawing/2014/main" id="{48F044AE-AB71-BC59-04EB-1ADDB5DBC103}"/>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3" action="ppaction://hlinksldjump" highlightClick="1">
              <a:snd r:embed="rId6" name="click.wav"/>
            </a:hlinkClick>
            <a:extLst>
              <a:ext uri="{FF2B5EF4-FFF2-40B4-BE49-F238E27FC236}">
                <a16:creationId xmlns:a16="http://schemas.microsoft.com/office/drawing/2014/main" id="{7C3410B8-84DA-75DA-F99B-E3D8787AE010}"/>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4" action="ppaction://hlinksldjump" highlightClick="1"/>
            <a:extLst>
              <a:ext uri="{FF2B5EF4-FFF2-40B4-BE49-F238E27FC236}">
                <a16:creationId xmlns:a16="http://schemas.microsoft.com/office/drawing/2014/main" id="{DE3677CF-9B40-D4C4-91C1-A847BC026E02}"/>
              </a:ext>
            </a:extLst>
          </p:cNvPr>
          <p:cNvSpPr/>
          <p:nvPr/>
        </p:nvSpPr>
        <p:spPr>
          <a:xfrm>
            <a:off x="15206061" y="1923867"/>
            <a:ext cx="818440" cy="758021"/>
          </a:xfrm>
          <a:prstGeom prst="actionButtonBlank">
            <a:avLst/>
          </a:prstGeom>
          <a:blipFill dpi="0"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6" name="click.wav"/>
            </a:hlinkClick>
            <a:extLst>
              <a:ext uri="{FF2B5EF4-FFF2-40B4-BE49-F238E27FC236}">
                <a16:creationId xmlns:a16="http://schemas.microsoft.com/office/drawing/2014/main" id="{1C181260-60C2-70E9-98CC-B9E4724D1D2B}"/>
              </a:ext>
            </a:extLst>
          </p:cNvPr>
          <p:cNvSpPr/>
          <p:nvPr/>
        </p:nvSpPr>
        <p:spPr>
          <a:xfrm>
            <a:off x="14968150" y="8594580"/>
            <a:ext cx="1056351" cy="954107"/>
          </a:xfrm>
          <a:prstGeom prst="actionButtonBlank">
            <a:avLst/>
          </a:prstGeom>
          <a:blipFill dpi="0"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ombol Tindakan: Kosong 8">
            <a:hlinkClick r:id="" action="ppaction://hlinkshowjump?jump=previousslide" highlightClick="1">
              <a:snd r:embed="rId6" name="click.wav"/>
            </a:hlinkClick>
            <a:extLst>
              <a:ext uri="{FF2B5EF4-FFF2-40B4-BE49-F238E27FC236}">
                <a16:creationId xmlns:a16="http://schemas.microsoft.com/office/drawing/2014/main" id="{C54F1A01-8B02-2496-A735-C80B8E7DE1BA}"/>
              </a:ext>
            </a:extLst>
          </p:cNvPr>
          <p:cNvSpPr/>
          <p:nvPr/>
        </p:nvSpPr>
        <p:spPr>
          <a:xfrm flipH="1">
            <a:off x="13762115" y="8587158"/>
            <a:ext cx="1056351" cy="954107"/>
          </a:xfrm>
          <a:prstGeom prst="actionButtonBlank">
            <a:avLst/>
          </a:prstGeom>
          <a:blipFill dpi="0"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1096739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30116" b="30116"/>
          <a:stretch>
            <a:fillRect/>
          </a:stretch>
        </p:blipFill>
        <p:spPr>
          <a:xfrm>
            <a:off x="0" y="0"/>
            <a:ext cx="18288000" cy="10287000"/>
          </a:xfrm>
          <a:prstGeom prst="rect">
            <a:avLst/>
          </a:prstGeom>
        </p:spPr>
      </p:pic>
      <p:sp>
        <p:nvSpPr>
          <p:cNvPr id="16" name="Tombol Tindakan: Kosong 15">
            <a:hlinkClick r:id="" action="ppaction://noaction" highlightClick="1">
              <a:snd r:embed="rId6" name="click.wav"/>
            </a:hlinkClick>
            <a:extLst>
              <a:ext uri="{FF2B5EF4-FFF2-40B4-BE49-F238E27FC236}">
                <a16:creationId xmlns:a16="http://schemas.microsoft.com/office/drawing/2014/main" id="{C9B25F03-A0F0-68CE-DB4D-6E4279F8E7BC}"/>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28" name="Tombol Tindakan: Kosong 27">
            <a:hlinkClick r:id="rId8" action="ppaction://hlinksldjump" highlightClick="1">
              <a:snd r:embed="rId6" name="click.wav"/>
            </a:hlinkClick>
            <a:extLst>
              <a:ext uri="{FF2B5EF4-FFF2-40B4-BE49-F238E27FC236}">
                <a16:creationId xmlns:a16="http://schemas.microsoft.com/office/drawing/2014/main" id="{1D72FD8B-7A4C-2A24-3AD5-E6A5EFB08FA4}"/>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D7DED7FE-171D-0EE5-84B4-931184A85A68}"/>
              </a:ext>
            </a:extLst>
          </p:cNvPr>
          <p:cNvSpPr txBox="1"/>
          <p:nvPr/>
        </p:nvSpPr>
        <p:spPr>
          <a:xfrm>
            <a:off x="4677959" y="2692383"/>
            <a:ext cx="9492493" cy="954107"/>
          </a:xfrm>
          <a:prstGeom prst="rect">
            <a:avLst/>
          </a:prstGeom>
          <a:noFill/>
        </p:spPr>
        <p:txBody>
          <a:bodyPr wrap="square">
            <a:spAutoFit/>
          </a:bodyPr>
          <a:lstStyle/>
          <a:p>
            <a:pPr marL="499110" algn="just" fontAlgn="base"/>
            <a:r>
              <a:rPr lang="id-ID" sz="2800" dirty="0">
                <a:solidFill>
                  <a:srgbClr val="704430"/>
                </a:solidFill>
                <a:effectLst/>
                <a:latin typeface="Nunito" pitchFamily="2" charset="0"/>
                <a:ea typeface="Times New Roman" panose="02020603050405020304" pitchFamily="18" charset="0"/>
              </a:rPr>
              <a:t>Agar kamu dapat lebih memahami inflasi, tontonlah video berikut ini</a:t>
            </a:r>
            <a:endParaRPr lang="en-ID" sz="2800" dirty="0">
              <a:solidFill>
                <a:srgbClr val="704430"/>
              </a:solidFill>
              <a:effectLst/>
              <a:latin typeface="Nunito" pitchFamily="2" charset="0"/>
              <a:ea typeface="Times New Roman" panose="02020603050405020304" pitchFamily="18" charset="0"/>
            </a:endParaRPr>
          </a:p>
        </p:txBody>
      </p:sp>
      <p:sp>
        <p:nvSpPr>
          <p:cNvPr id="24" name="Kotak Teks 23">
            <a:extLst>
              <a:ext uri="{FF2B5EF4-FFF2-40B4-BE49-F238E27FC236}">
                <a16:creationId xmlns:a16="http://schemas.microsoft.com/office/drawing/2014/main" id="{6366DFC2-67DE-840F-DDD0-C6F0CD67F458}"/>
              </a:ext>
            </a:extLst>
          </p:cNvPr>
          <p:cNvSpPr txBox="1"/>
          <p:nvPr/>
        </p:nvSpPr>
        <p:spPr>
          <a:xfrm>
            <a:off x="9977917" y="5637819"/>
            <a:ext cx="6199873" cy="523220"/>
          </a:xfrm>
          <a:prstGeom prst="rect">
            <a:avLst/>
          </a:prstGeom>
          <a:noFill/>
        </p:spPr>
        <p:txBody>
          <a:bodyPr wrap="square">
            <a:spAutoFit/>
          </a:bodyPr>
          <a:lstStyle/>
          <a:p>
            <a:pPr lvl="0" algn="just" fontAlgn="base"/>
            <a:endParaRPr lang="en-ID" sz="2800" dirty="0">
              <a:effectLst/>
              <a:latin typeface="Nonito"/>
              <a:ea typeface="Times New Roman" panose="02020603050405020304" pitchFamily="18" charset="0"/>
            </a:endParaRPr>
          </a:p>
        </p:txBody>
      </p:sp>
      <p:pic>
        <p:nvPicPr>
          <p:cNvPr id="22" name="Media Online 21" title="Kenapa Harga Barang Selalu Naik? (Penjelasan Inflasi)">
            <a:hlinkClick r:id="" action="ppaction://media"/>
            <a:extLst>
              <a:ext uri="{FF2B5EF4-FFF2-40B4-BE49-F238E27FC236}">
                <a16:creationId xmlns:a16="http://schemas.microsoft.com/office/drawing/2014/main" id="{5549E98A-EDEE-9EBF-6C42-142C8EF963F6}"/>
              </a:ext>
            </a:extLst>
          </p:cNvPr>
          <p:cNvPicPr>
            <a:picLocks noRot="1" noChangeAspect="1"/>
          </p:cNvPicPr>
          <p:nvPr>
            <a:videoFile r:link="rId2"/>
          </p:nvPr>
        </p:nvPicPr>
        <p:blipFill>
          <a:blip r:embed="rId9"/>
          <a:stretch>
            <a:fillRect/>
          </a:stretch>
        </p:blipFill>
        <p:spPr>
          <a:xfrm>
            <a:off x="5386810" y="4008141"/>
            <a:ext cx="8138690" cy="4598360"/>
          </a:xfrm>
          <a:prstGeom prst="rect">
            <a:avLst/>
          </a:prstGeom>
        </p:spPr>
      </p:pic>
      <p:sp>
        <p:nvSpPr>
          <p:cNvPr id="3" name="Tombol Tindakan: Kosong 2">
            <a:hlinkClick r:id="" action="ppaction://noaction" highlightClick="1">
              <a:snd r:embed="rId6" name="click.wav"/>
            </a:hlinkClick>
            <a:extLst>
              <a:ext uri="{FF2B5EF4-FFF2-40B4-BE49-F238E27FC236}">
                <a16:creationId xmlns:a16="http://schemas.microsoft.com/office/drawing/2014/main" id="{A6C1A9CC-E7AE-2951-A366-204B40B2A61F}"/>
              </a:ext>
            </a:extLst>
          </p:cNvPr>
          <p:cNvSpPr/>
          <p:nvPr/>
        </p:nvSpPr>
        <p:spPr>
          <a:xfrm>
            <a:off x="1143000"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6" name="click.wav"/>
            </a:hlinkClick>
            <a:extLst>
              <a:ext uri="{FF2B5EF4-FFF2-40B4-BE49-F238E27FC236}">
                <a16:creationId xmlns:a16="http://schemas.microsoft.com/office/drawing/2014/main" id="{BF4A1C91-1443-85F5-9BD3-25458B148471}"/>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6" name="click.wav"/>
            </a:hlinkClick>
            <a:extLst>
              <a:ext uri="{FF2B5EF4-FFF2-40B4-BE49-F238E27FC236}">
                <a16:creationId xmlns:a16="http://schemas.microsoft.com/office/drawing/2014/main" id="{80E2D750-42B0-4410-10BC-77F4F0E58080}"/>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6" name="click.wav"/>
            </a:hlinkClick>
            <a:extLst>
              <a:ext uri="{FF2B5EF4-FFF2-40B4-BE49-F238E27FC236}">
                <a16:creationId xmlns:a16="http://schemas.microsoft.com/office/drawing/2014/main" id="{00262E5D-F420-E047-B65A-832B9BCD65DC}"/>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3" action="ppaction://hlinksldjump" highlightClick="1">
              <a:snd r:embed="rId6" name="click.wav"/>
            </a:hlinkClick>
            <a:extLst>
              <a:ext uri="{FF2B5EF4-FFF2-40B4-BE49-F238E27FC236}">
                <a16:creationId xmlns:a16="http://schemas.microsoft.com/office/drawing/2014/main" id="{800C2655-199E-9209-059D-8E32BB9470AB}"/>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4" action="ppaction://hlinksldjump" highlightClick="1"/>
            <a:extLst>
              <a:ext uri="{FF2B5EF4-FFF2-40B4-BE49-F238E27FC236}">
                <a16:creationId xmlns:a16="http://schemas.microsoft.com/office/drawing/2014/main" id="{A7F0FCB1-5407-C2C8-06E8-6576D5814B57}"/>
              </a:ext>
            </a:extLst>
          </p:cNvPr>
          <p:cNvSpPr/>
          <p:nvPr/>
        </p:nvSpPr>
        <p:spPr>
          <a:xfrm>
            <a:off x="15206061" y="1923867"/>
            <a:ext cx="818440" cy="758021"/>
          </a:xfrm>
          <a:prstGeom prst="actionButtonBlank">
            <a:avLst/>
          </a:prstGeom>
          <a:blipFill dpi="0"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ombol Tindakan: Kosong 8">
            <a:hlinkClick r:id="" action="ppaction://hlinkshowjump?jump=previousslide" highlightClick="1">
              <a:snd r:embed="rId6" name="click.wav"/>
            </a:hlinkClick>
            <a:extLst>
              <a:ext uri="{FF2B5EF4-FFF2-40B4-BE49-F238E27FC236}">
                <a16:creationId xmlns:a16="http://schemas.microsoft.com/office/drawing/2014/main" id="{FD219394-0770-2767-4443-872A59027704}"/>
              </a:ext>
            </a:extLst>
          </p:cNvPr>
          <p:cNvSpPr/>
          <p:nvPr/>
        </p:nvSpPr>
        <p:spPr>
          <a:xfrm flipH="1">
            <a:off x="13762115" y="8587158"/>
            <a:ext cx="1056351" cy="954107"/>
          </a:xfrm>
          <a:prstGeom prst="actionButtonBlank">
            <a:avLst/>
          </a:prstGeom>
          <a:blipFill dpi="0"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7919255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1B698"/>
        </a:solidFill>
        <a:effectLst/>
      </p:bgPr>
    </p:bg>
    <p:spTree>
      <p:nvGrpSpPr>
        <p:cNvPr id="1" name=""/>
        <p:cNvGrpSpPr/>
        <p:nvPr/>
      </p:nvGrpSpPr>
      <p:grpSpPr>
        <a:xfrm>
          <a:off x="0" y="0"/>
          <a:ext cx="0" cy="0"/>
          <a:chOff x="0" y="0"/>
          <a:chExt cx="0" cy="0"/>
        </a:xfrm>
      </p:grpSpPr>
      <p:grpSp>
        <p:nvGrpSpPr>
          <p:cNvPr id="2" name="Group 2"/>
          <p:cNvGrpSpPr/>
          <p:nvPr/>
        </p:nvGrpSpPr>
        <p:grpSpPr>
          <a:xfrm>
            <a:off x="1046011" y="1046248"/>
            <a:ext cx="16195977" cy="7831034"/>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704430"/>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FFF3ED"/>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704430"/>
            </a:solidFill>
          </p:spPr>
        </p:sp>
      </p:grpSp>
      <p:grpSp>
        <p:nvGrpSpPr>
          <p:cNvPr id="6" name="Group 6"/>
          <p:cNvGrpSpPr/>
          <p:nvPr/>
        </p:nvGrpSpPr>
        <p:grpSpPr>
          <a:xfrm>
            <a:off x="2537083" y="1726251"/>
            <a:ext cx="10675301" cy="823276"/>
            <a:chOff x="0" y="0"/>
            <a:chExt cx="24817148" cy="1913890"/>
          </a:xfrm>
        </p:grpSpPr>
        <p:sp>
          <p:nvSpPr>
            <p:cNvPr id="7" name="Freeform 7"/>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B9DDBF"/>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01210" y="1857447"/>
            <a:ext cx="456119" cy="516849"/>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73652" y="1857447"/>
            <a:ext cx="538384" cy="516849"/>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674416" y="1857447"/>
            <a:ext cx="394685" cy="516849"/>
          </a:xfrm>
          <a:prstGeom prst="rect">
            <a:avLst/>
          </a:prstGeom>
        </p:spPr>
      </p:pic>
      <p:sp>
        <p:nvSpPr>
          <p:cNvPr id="15" name="TextBox 15"/>
          <p:cNvSpPr txBox="1"/>
          <p:nvPr/>
        </p:nvSpPr>
        <p:spPr>
          <a:xfrm>
            <a:off x="4069100" y="1954851"/>
            <a:ext cx="8616431" cy="744088"/>
          </a:xfrm>
          <a:prstGeom prst="rect">
            <a:avLst/>
          </a:prstGeom>
        </p:spPr>
        <p:txBody>
          <a:bodyPr lIns="0" tIns="0" rIns="0" bIns="0" rtlCol="0" anchor="t">
            <a:spAutoFit/>
          </a:bodyPr>
          <a:lstStyle/>
          <a:p>
            <a:pPr algn="ctr">
              <a:lnSpc>
                <a:spcPts val="5119"/>
              </a:lnSpc>
            </a:pPr>
            <a:r>
              <a:rPr lang="en-US" sz="6399">
                <a:solidFill>
                  <a:srgbClr val="704430"/>
                </a:solidFill>
                <a:latin typeface="Marykate"/>
              </a:rPr>
              <a:t>MAIN MENU</a:t>
            </a:r>
          </a:p>
        </p:txBody>
      </p:sp>
      <p:sp>
        <p:nvSpPr>
          <p:cNvPr id="23" name="Tombol Tindakan: Kosong 22">
            <a:hlinkClick r:id="" action="ppaction://hlinkshowjump?jump=nextslide" highlightClick="1">
              <a:snd r:embed="rId10" name="click.wav"/>
            </a:hlinkClick>
            <a:extLst>
              <a:ext uri="{FF2B5EF4-FFF2-40B4-BE49-F238E27FC236}">
                <a16:creationId xmlns:a16="http://schemas.microsoft.com/office/drawing/2014/main" id="{A08AAC86-4E88-493A-E9BD-0C09AE0B62D1}"/>
              </a:ext>
            </a:extLst>
          </p:cNvPr>
          <p:cNvSpPr/>
          <p:nvPr/>
        </p:nvSpPr>
        <p:spPr>
          <a:xfrm>
            <a:off x="2554668"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200" dirty="0">
                <a:solidFill>
                  <a:schemeClr val="bg1"/>
                </a:solidFill>
                <a:latin typeface="Bobby Jones" panose="020B0604020202020204" charset="0"/>
              </a:rPr>
              <a:t>PETUNJUK</a:t>
            </a:r>
            <a:endParaRPr lang="en-US" sz="5200" dirty="0">
              <a:solidFill>
                <a:schemeClr val="bg1"/>
              </a:solidFill>
              <a:latin typeface="Bobby Jones" panose="020B0604020202020204" charset="0"/>
            </a:endParaRPr>
          </a:p>
        </p:txBody>
      </p:sp>
      <p:sp>
        <p:nvSpPr>
          <p:cNvPr id="24" name="Tombol Tindakan: Kosong 23">
            <a:hlinkClick r:id="rId11" action="ppaction://hlinksldjump" highlightClick="1">
              <a:snd r:embed="rId10" name="click.wav"/>
            </a:hlinkClick>
            <a:extLst>
              <a:ext uri="{FF2B5EF4-FFF2-40B4-BE49-F238E27FC236}">
                <a16:creationId xmlns:a16="http://schemas.microsoft.com/office/drawing/2014/main" id="{A7630F6E-566B-DD68-4AFC-905A6492F5FD}"/>
              </a:ext>
            </a:extLst>
          </p:cNvPr>
          <p:cNvSpPr/>
          <p:nvPr/>
        </p:nvSpPr>
        <p:spPr>
          <a:xfrm>
            <a:off x="7493554"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200" dirty="0">
                <a:latin typeface="Bobby Jones" panose="020B0604020202020204" charset="0"/>
              </a:rPr>
              <a:t>KD</a:t>
            </a:r>
            <a:endParaRPr lang="en-ID" sz="5200" dirty="0">
              <a:latin typeface="Bobby Jones" panose="020B0604020202020204" charset="0"/>
            </a:endParaRPr>
          </a:p>
        </p:txBody>
      </p:sp>
      <p:sp>
        <p:nvSpPr>
          <p:cNvPr id="25" name="Tombol Tindakan: Kosong 24">
            <a:hlinkClick r:id="rId12" action="ppaction://hlinksldjump" highlightClick="1">
              <a:snd r:embed="rId10" name="click.wav"/>
            </a:hlinkClick>
            <a:extLst>
              <a:ext uri="{FF2B5EF4-FFF2-40B4-BE49-F238E27FC236}">
                <a16:creationId xmlns:a16="http://schemas.microsoft.com/office/drawing/2014/main" id="{F31F528C-A113-B081-506D-2F47CC29C6DB}"/>
              </a:ext>
            </a:extLst>
          </p:cNvPr>
          <p:cNvSpPr/>
          <p:nvPr/>
        </p:nvSpPr>
        <p:spPr>
          <a:xfrm>
            <a:off x="12186113"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200" dirty="0">
                <a:latin typeface="Bobby Jones" panose="020B0604020202020204" charset="0"/>
              </a:rPr>
              <a:t>MATERI</a:t>
            </a:r>
            <a:endParaRPr lang="en-ID" sz="5200" dirty="0">
              <a:latin typeface="Bobby Jones" panose="020B0604020202020204" charset="0"/>
            </a:endParaRPr>
          </a:p>
        </p:txBody>
      </p:sp>
      <p:sp>
        <p:nvSpPr>
          <p:cNvPr id="26" name="Tombol Tindakan: Kosong 25">
            <a:hlinkClick r:id="rId13" action="ppaction://hlinksldjump" highlightClick="1">
              <a:snd r:embed="rId10" name="click.wav"/>
            </a:hlinkClick>
            <a:extLst>
              <a:ext uri="{FF2B5EF4-FFF2-40B4-BE49-F238E27FC236}">
                <a16:creationId xmlns:a16="http://schemas.microsoft.com/office/drawing/2014/main" id="{DB9E3C1E-2EDB-18F6-49D8-2A62B4A95885}"/>
              </a:ext>
            </a:extLst>
          </p:cNvPr>
          <p:cNvSpPr/>
          <p:nvPr/>
        </p:nvSpPr>
        <p:spPr>
          <a:xfrm>
            <a:off x="4978428" y="5951517"/>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200" dirty="0">
                <a:latin typeface="Bobby Jones" panose="020B0604020202020204" charset="0"/>
              </a:rPr>
              <a:t>QUIZ</a:t>
            </a:r>
            <a:endParaRPr lang="en-ID" sz="5200" dirty="0">
              <a:latin typeface="Bobby Jones" panose="020B0604020202020204" charset="0"/>
            </a:endParaRPr>
          </a:p>
        </p:txBody>
      </p:sp>
      <p:sp>
        <p:nvSpPr>
          <p:cNvPr id="27" name="Tombol Tindakan: Kosong 26">
            <a:hlinkClick r:id="rId14" action="ppaction://hlinksldjump" highlightClick="1">
              <a:snd r:embed="rId10" name="click.wav"/>
            </a:hlinkClick>
            <a:extLst>
              <a:ext uri="{FF2B5EF4-FFF2-40B4-BE49-F238E27FC236}">
                <a16:creationId xmlns:a16="http://schemas.microsoft.com/office/drawing/2014/main" id="{672B8451-6F2A-AE2C-C768-35423A60AE67}"/>
              </a:ext>
            </a:extLst>
          </p:cNvPr>
          <p:cNvSpPr/>
          <p:nvPr/>
        </p:nvSpPr>
        <p:spPr>
          <a:xfrm>
            <a:off x="9884728" y="5868521"/>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200" dirty="0">
                <a:latin typeface="Bobby Jones" panose="020B0604020202020204" charset="0"/>
              </a:rPr>
              <a:t>PROFIL</a:t>
            </a:r>
            <a:endParaRPr lang="en-ID" sz="5200" dirty="0">
              <a:latin typeface="Bobby Jones" panose="020B0604020202020204" charset="0"/>
            </a:endParaRPr>
          </a:p>
        </p:txBody>
      </p:sp>
      <p:sp>
        <p:nvSpPr>
          <p:cNvPr id="36" name="Kotak Teks 35">
            <a:extLst>
              <a:ext uri="{FF2B5EF4-FFF2-40B4-BE49-F238E27FC236}">
                <a16:creationId xmlns:a16="http://schemas.microsoft.com/office/drawing/2014/main" id="{FE28F910-8611-90CC-556E-1D03604439FE}"/>
              </a:ext>
            </a:extLst>
          </p:cNvPr>
          <p:cNvSpPr txBox="1"/>
          <p:nvPr/>
        </p:nvSpPr>
        <p:spPr>
          <a:xfrm>
            <a:off x="4572000" y="4961765"/>
            <a:ext cx="9144000" cy="369332"/>
          </a:xfrm>
          <a:prstGeom prst="rect">
            <a:avLst/>
          </a:prstGeom>
          <a:noFill/>
        </p:spPr>
        <p:txBody>
          <a:bodyPr wrap="square">
            <a:spAutoFit/>
          </a:bodyPr>
          <a:lstStyle/>
          <a:p>
            <a:endParaRPr lang="en-ID" dirty="0"/>
          </a:p>
        </p:txBody>
      </p:sp>
      <p:sp>
        <p:nvSpPr>
          <p:cNvPr id="39" name="Tombol Tindakan: Kosong 38" descr="Lencana Silang dengan isian solid">
            <a:hlinkClick r:id="rId15" action="ppaction://hlinksldjump" highlightClick="1">
              <a:snd r:embed="rId10" name="click.wav"/>
            </a:hlinkClick>
            <a:extLst>
              <a:ext uri="{FF2B5EF4-FFF2-40B4-BE49-F238E27FC236}">
                <a16:creationId xmlns:a16="http://schemas.microsoft.com/office/drawing/2014/main" id="{E82456E6-8A32-4F2C-E5B3-6009153FA626}"/>
              </a:ext>
            </a:extLst>
          </p:cNvPr>
          <p:cNvSpPr/>
          <p:nvPr/>
        </p:nvSpPr>
        <p:spPr>
          <a:xfrm>
            <a:off x="15722166" y="1627559"/>
            <a:ext cx="973675" cy="926257"/>
          </a:xfrm>
          <a:prstGeom prst="actionButtonBlank">
            <a:avLst/>
          </a:prstGeom>
          <a:blipFill dpi="0"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5" name="Tombol Tindakan: Kosong 14">
            <a:hlinkClick r:id="" action="ppaction://noaction" highlightClick="1">
              <a:snd r:embed="rId5" name="click.wav"/>
            </a:hlinkClick>
            <a:extLst>
              <a:ext uri="{FF2B5EF4-FFF2-40B4-BE49-F238E27FC236}">
                <a16:creationId xmlns:a16="http://schemas.microsoft.com/office/drawing/2014/main" id="{E0A299C6-4542-A6CF-0767-4AEC844F23B6}"/>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22" name="Tombol Tindakan: Kosong 21">
            <a:hlinkClick r:id="rId7" action="ppaction://hlinksldjump" highlightClick="1">
              <a:snd r:embed="rId5" name="click.wav"/>
            </a:hlinkClick>
            <a:extLst>
              <a:ext uri="{FF2B5EF4-FFF2-40B4-BE49-F238E27FC236}">
                <a16:creationId xmlns:a16="http://schemas.microsoft.com/office/drawing/2014/main" id="{991016BB-657F-1760-019B-9E99A730EC08}"/>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pic>
        <p:nvPicPr>
          <p:cNvPr id="16" name="Gambar 15">
            <a:extLst>
              <a:ext uri="{FF2B5EF4-FFF2-40B4-BE49-F238E27FC236}">
                <a16:creationId xmlns:a16="http://schemas.microsoft.com/office/drawing/2014/main" id="{44207A34-9378-FC0B-6A69-4592A7C8B9C4}"/>
              </a:ext>
            </a:extLst>
          </p:cNvPr>
          <p:cNvPicPr>
            <a:picLocks noChangeAspect="1"/>
          </p:cNvPicPr>
          <p:nvPr/>
        </p:nvPicPr>
        <p:blipFill>
          <a:blip r:embed="rId8"/>
          <a:stretch>
            <a:fillRect/>
          </a:stretch>
        </p:blipFill>
        <p:spPr>
          <a:xfrm>
            <a:off x="6150411" y="3182600"/>
            <a:ext cx="6087271" cy="2949447"/>
          </a:xfrm>
          <a:prstGeom prst="rect">
            <a:avLst/>
          </a:prstGeom>
        </p:spPr>
      </p:pic>
      <p:sp>
        <p:nvSpPr>
          <p:cNvPr id="21" name="Kotak Teks 20">
            <a:extLst>
              <a:ext uri="{FF2B5EF4-FFF2-40B4-BE49-F238E27FC236}">
                <a16:creationId xmlns:a16="http://schemas.microsoft.com/office/drawing/2014/main" id="{1C80B1E0-5094-14EC-764D-5E965D6DA2BF}"/>
              </a:ext>
            </a:extLst>
          </p:cNvPr>
          <p:cNvSpPr txBox="1"/>
          <p:nvPr/>
        </p:nvSpPr>
        <p:spPr>
          <a:xfrm>
            <a:off x="4398499" y="2676264"/>
            <a:ext cx="9491002" cy="954107"/>
          </a:xfrm>
          <a:prstGeom prst="rect">
            <a:avLst/>
          </a:prstGeom>
          <a:noFill/>
        </p:spPr>
        <p:txBody>
          <a:bodyPr wrap="square" rtlCol="0">
            <a:spAutoFit/>
          </a:bodyPr>
          <a:lstStyle/>
          <a:p>
            <a:r>
              <a:rPr lang="id-ID" sz="2800" dirty="0">
                <a:solidFill>
                  <a:srgbClr val="704430"/>
                </a:solidFill>
                <a:latin typeface="Nunito" pitchFamily="2" charset="0"/>
              </a:rPr>
              <a:t>Rumus untuk menghitung laju inflasi adalah sebagai berikut:</a:t>
            </a:r>
            <a:endParaRPr lang="en-ID" sz="2800" dirty="0">
              <a:solidFill>
                <a:srgbClr val="704430"/>
              </a:solidFill>
              <a:latin typeface="Nunito" pitchFamily="2" charset="0"/>
            </a:endParaRPr>
          </a:p>
        </p:txBody>
      </p:sp>
      <p:sp>
        <p:nvSpPr>
          <p:cNvPr id="23" name="Kotak Teks 22">
            <a:extLst>
              <a:ext uri="{FF2B5EF4-FFF2-40B4-BE49-F238E27FC236}">
                <a16:creationId xmlns:a16="http://schemas.microsoft.com/office/drawing/2014/main" id="{FC76C0BF-39DB-6402-809F-8014CD2EA7F6}"/>
              </a:ext>
            </a:extLst>
          </p:cNvPr>
          <p:cNvSpPr txBox="1"/>
          <p:nvPr/>
        </p:nvSpPr>
        <p:spPr>
          <a:xfrm>
            <a:off x="3768636" y="6273702"/>
            <a:ext cx="11687810" cy="1815882"/>
          </a:xfrm>
          <a:prstGeom prst="rect">
            <a:avLst/>
          </a:prstGeom>
          <a:noFill/>
        </p:spPr>
        <p:txBody>
          <a:bodyPr wrap="square">
            <a:spAutoFit/>
          </a:bodyPr>
          <a:lstStyle/>
          <a:p>
            <a:pPr lvl="0" algn="just" fontAlgn="base"/>
            <a:r>
              <a:rPr lang="id-ID" sz="2800" dirty="0">
                <a:solidFill>
                  <a:srgbClr val="704430"/>
                </a:solidFill>
                <a:effectLst/>
                <a:latin typeface="Nunito" pitchFamily="2" charset="0"/>
                <a:ea typeface="Times New Roman" panose="02020603050405020304" pitchFamily="18" charset="0"/>
              </a:rPr>
              <a:t>Contoh:</a:t>
            </a:r>
            <a:endParaRPr lang="en-ID" sz="2800" dirty="0">
              <a:solidFill>
                <a:srgbClr val="704430"/>
              </a:solidFill>
              <a:effectLst/>
              <a:latin typeface="Nunito" pitchFamily="2" charset="0"/>
              <a:ea typeface="Times New Roman" panose="02020603050405020304" pitchFamily="18" charset="0"/>
            </a:endParaRPr>
          </a:p>
          <a:p>
            <a:pPr marL="499110" algn="just" fontAlgn="base"/>
            <a:r>
              <a:rPr lang="en-ID" sz="2800" dirty="0">
                <a:solidFill>
                  <a:srgbClr val="704430"/>
                </a:solidFill>
                <a:effectLst/>
                <a:latin typeface="Nunito" pitchFamily="2" charset="0"/>
                <a:ea typeface="Times New Roman" panose="02020603050405020304" pitchFamily="18" charset="0"/>
              </a:rPr>
              <a:t>Indeks harga pada bulan Juli 2015 sebesar 110 dan indeks harga pada bulan Agustus 2015 sebesar 112, maka laju inflasi pada bulan Agustus 2015 dapat dihitung sebagai berikut:</a:t>
            </a:r>
            <a:r>
              <a:rPr lang="id-ID" sz="2800" dirty="0">
                <a:solidFill>
                  <a:srgbClr val="704430"/>
                </a:solidFill>
                <a:effectLst/>
                <a:latin typeface="Nunito" pitchFamily="2" charset="0"/>
                <a:ea typeface="Times New Roman" panose="02020603050405020304" pitchFamily="18" charset="0"/>
              </a:rPr>
              <a:t>`</a:t>
            </a:r>
            <a:endParaRPr lang="en-ID" sz="2800" dirty="0">
              <a:solidFill>
                <a:srgbClr val="704430"/>
              </a:solidFill>
              <a:effectLst/>
              <a:latin typeface="Nunito" pitchFamily="2" charset="0"/>
              <a:ea typeface="Times New Roman" panose="02020603050405020304" pitchFamily="18" charset="0"/>
            </a:endParaRPr>
          </a:p>
        </p:txBody>
      </p:sp>
      <p:pic>
        <p:nvPicPr>
          <p:cNvPr id="24" name="Gambar 23">
            <a:extLst>
              <a:ext uri="{FF2B5EF4-FFF2-40B4-BE49-F238E27FC236}">
                <a16:creationId xmlns:a16="http://schemas.microsoft.com/office/drawing/2014/main" id="{F2858992-DEFB-73E4-BF61-0A578490840D}"/>
              </a:ext>
            </a:extLst>
          </p:cNvPr>
          <p:cNvPicPr>
            <a:picLocks noChangeAspect="1"/>
          </p:cNvPicPr>
          <p:nvPr/>
        </p:nvPicPr>
        <p:blipFill>
          <a:blip r:embed="rId9"/>
          <a:stretch>
            <a:fillRect/>
          </a:stretch>
        </p:blipFill>
        <p:spPr>
          <a:xfrm>
            <a:off x="5720435" y="8196571"/>
            <a:ext cx="7054704" cy="1001154"/>
          </a:xfrm>
          <a:prstGeom prst="rect">
            <a:avLst/>
          </a:prstGeom>
        </p:spPr>
      </p:pic>
      <p:sp>
        <p:nvSpPr>
          <p:cNvPr id="3" name="Tombol Tindakan: Kosong 2">
            <a:hlinkClick r:id="rId10" action="ppaction://hlinksldjump" highlightClick="1">
              <a:snd r:embed="rId5" name="click.wav"/>
            </a:hlinkClick>
            <a:extLst>
              <a:ext uri="{FF2B5EF4-FFF2-40B4-BE49-F238E27FC236}">
                <a16:creationId xmlns:a16="http://schemas.microsoft.com/office/drawing/2014/main" id="{2633B896-CF73-7E12-03BD-A8040A9BB6D3}"/>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 action="ppaction://noaction" highlightClick="1">
              <a:snd r:embed="rId5" name="click.wav"/>
            </a:hlinkClick>
            <a:extLst>
              <a:ext uri="{FF2B5EF4-FFF2-40B4-BE49-F238E27FC236}">
                <a16:creationId xmlns:a16="http://schemas.microsoft.com/office/drawing/2014/main" id="{3A9B4E9E-3E01-ACC6-0544-F8C8EB8FE15D}"/>
              </a:ext>
            </a:extLst>
          </p:cNvPr>
          <p:cNvSpPr/>
          <p:nvPr/>
        </p:nvSpPr>
        <p:spPr>
          <a:xfrm>
            <a:off x="1143000"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B963D1DE-DF94-819E-26E0-FCACB23843F8}"/>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5" name="click.wav"/>
            </a:hlinkClick>
            <a:extLst>
              <a:ext uri="{FF2B5EF4-FFF2-40B4-BE49-F238E27FC236}">
                <a16:creationId xmlns:a16="http://schemas.microsoft.com/office/drawing/2014/main" id="{34D8F8D3-42E3-CCF9-AF9A-7109CD4DAFE0}"/>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3" action="ppaction://hlinksldjump" highlightClick="1">
              <a:snd r:embed="rId5" name="click.wav"/>
            </a:hlinkClick>
            <a:extLst>
              <a:ext uri="{FF2B5EF4-FFF2-40B4-BE49-F238E27FC236}">
                <a16:creationId xmlns:a16="http://schemas.microsoft.com/office/drawing/2014/main" id="{35B9403A-428B-0A07-DCA5-A39CAEC92DF8}"/>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0" name="Tombol Tindakan: Kosong 9">
            <a:hlinkClick r:id="rId14" action="ppaction://hlinksldjump" highlightClick="1"/>
            <a:extLst>
              <a:ext uri="{FF2B5EF4-FFF2-40B4-BE49-F238E27FC236}">
                <a16:creationId xmlns:a16="http://schemas.microsoft.com/office/drawing/2014/main" id="{23514C60-B7CA-299C-F70F-3962204BBC89}"/>
              </a:ext>
            </a:extLst>
          </p:cNvPr>
          <p:cNvSpPr/>
          <p:nvPr/>
        </p:nvSpPr>
        <p:spPr>
          <a:xfrm>
            <a:off x="15206061" y="1923867"/>
            <a:ext cx="818440" cy="758021"/>
          </a:xfrm>
          <a:prstGeom prst="actionButtonBlank">
            <a:avLst/>
          </a:prstGeom>
          <a:blipFill dpi="0"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extLst>
      <p:ext uri="{BB962C8B-B14F-4D97-AF65-F5344CB8AC3E}">
        <p14:creationId xmlns:p14="http://schemas.microsoft.com/office/powerpoint/2010/main" val="24383890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2" name="Tombol Tindakan: Kosong 11">
            <a:hlinkClick r:id="" action="ppaction://noaction" highlightClick="1">
              <a:snd r:embed="rId5" name="click.wav"/>
            </a:hlinkClick>
            <a:extLst>
              <a:ext uri="{FF2B5EF4-FFF2-40B4-BE49-F238E27FC236}">
                <a16:creationId xmlns:a16="http://schemas.microsoft.com/office/drawing/2014/main" id="{5A101C6C-1E05-42FD-E53B-193222FCC24D}"/>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3" name="Tombol Tindakan: Kosong 12">
            <a:hlinkClick r:id="rId7" action="ppaction://hlinksldjump" highlightClick="1">
              <a:snd r:embed="rId5" name="click.wav"/>
            </a:hlinkClick>
            <a:extLst>
              <a:ext uri="{FF2B5EF4-FFF2-40B4-BE49-F238E27FC236}">
                <a16:creationId xmlns:a16="http://schemas.microsoft.com/office/drawing/2014/main" id="{A801082F-997E-5D05-3341-90A81A0658ED}"/>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D2164B0E-D002-5DFF-6053-80F71021854D}"/>
              </a:ext>
            </a:extLst>
          </p:cNvPr>
          <p:cNvSpPr txBox="1"/>
          <p:nvPr/>
        </p:nvSpPr>
        <p:spPr>
          <a:xfrm>
            <a:off x="4612268" y="3474987"/>
            <a:ext cx="11210628" cy="4832092"/>
          </a:xfrm>
          <a:prstGeom prst="rect">
            <a:avLst/>
          </a:prstGeom>
          <a:noFill/>
        </p:spPr>
        <p:txBody>
          <a:bodyPr wrap="square">
            <a:spAutoFit/>
          </a:bodyPr>
          <a:lstStyle/>
          <a:p>
            <a:pPr marL="342900" lvl="0" indent="-342900" algn="just" fontAlgn="base">
              <a:buFont typeface="+mj-lt"/>
              <a:buAutoNum type="arabicPeriod"/>
            </a:pPr>
            <a:endParaRPr lang="en-ID" sz="2800" dirty="0">
              <a:effectLst/>
              <a:latin typeface="Nunito" pitchFamily="2" charset="0"/>
              <a:ea typeface="Times New Roman" panose="02020603050405020304" pitchFamily="18" charset="0"/>
            </a:endParaRPr>
          </a:p>
          <a:p>
            <a:pPr lvl="0" algn="just" fontAlgn="base"/>
            <a:r>
              <a:rPr lang="id-ID" sz="2800" b="1" dirty="0" err="1">
                <a:solidFill>
                  <a:schemeClr val="tx2">
                    <a:lumMod val="60000"/>
                    <a:lumOff val="40000"/>
                  </a:schemeClr>
                </a:solidFill>
                <a:effectLst/>
                <a:latin typeface="Nunito" pitchFamily="2" charset="0"/>
                <a:ea typeface="Times New Roman" panose="02020603050405020304" pitchFamily="18" charset="0"/>
              </a:rPr>
              <a:t>b.</a:t>
            </a:r>
            <a:r>
              <a:rPr lang="id-ID" sz="2800" b="1" dirty="0">
                <a:solidFill>
                  <a:schemeClr val="tx2">
                    <a:lumMod val="60000"/>
                    <a:lumOff val="40000"/>
                  </a:schemeClr>
                </a:solidFill>
                <a:effectLst/>
                <a:latin typeface="Nunito" pitchFamily="2" charset="0"/>
                <a:ea typeface="Times New Roman" panose="02020603050405020304" pitchFamily="18" charset="0"/>
              </a:rPr>
              <a:t> Berdasarkan tingkat keparahan, inflasi dapat digolongkan sebagai berikut:</a:t>
            </a:r>
            <a:endParaRPr lang="en-ID" sz="2800" b="1" dirty="0">
              <a:solidFill>
                <a:schemeClr val="tx2">
                  <a:lumMod val="60000"/>
                  <a:lumOff val="40000"/>
                </a:schemeClr>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Inflasi ringan (di bawah 10%)</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Inflasi sedang (antara 10% </a:t>
            </a:r>
            <a:r>
              <a:rPr lang="id-ID" sz="2800" dirty="0" err="1">
                <a:solidFill>
                  <a:srgbClr val="704430"/>
                </a:solidFill>
                <a:effectLst/>
                <a:latin typeface="Nunito" pitchFamily="2" charset="0"/>
                <a:ea typeface="Times New Roman" panose="02020603050405020304" pitchFamily="18" charset="0"/>
              </a:rPr>
              <a:t>s.d</a:t>
            </a:r>
            <a:r>
              <a:rPr lang="id-ID" sz="2800" dirty="0">
                <a:solidFill>
                  <a:srgbClr val="704430"/>
                </a:solidFill>
                <a:effectLst/>
                <a:latin typeface="Nunito" pitchFamily="2" charset="0"/>
                <a:ea typeface="Times New Roman" panose="02020603050405020304" pitchFamily="18" charset="0"/>
              </a:rPr>
              <a:t>. 30%)</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Inflasi berat (antara 30% </a:t>
            </a:r>
            <a:r>
              <a:rPr lang="id-ID" sz="2800" dirty="0" err="1">
                <a:solidFill>
                  <a:srgbClr val="704430"/>
                </a:solidFill>
                <a:effectLst/>
                <a:latin typeface="Nunito" pitchFamily="2" charset="0"/>
                <a:ea typeface="Times New Roman" panose="02020603050405020304" pitchFamily="18" charset="0"/>
              </a:rPr>
              <a:t>s.d</a:t>
            </a:r>
            <a:r>
              <a:rPr lang="id-ID" sz="2800" dirty="0">
                <a:solidFill>
                  <a:srgbClr val="704430"/>
                </a:solidFill>
                <a:effectLst/>
                <a:latin typeface="Nunito" pitchFamily="2" charset="0"/>
                <a:ea typeface="Times New Roman" panose="02020603050405020304" pitchFamily="18" charset="0"/>
              </a:rPr>
              <a:t>. 100%)</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hiperinflasi (di atas 100%)</a:t>
            </a:r>
          </a:p>
          <a:p>
            <a:pPr lvl="0" algn="just" fontAlgn="base"/>
            <a:endParaRPr lang="en-ID" sz="2800" dirty="0">
              <a:effectLst/>
              <a:latin typeface="Nunito" pitchFamily="2" charset="0"/>
              <a:ea typeface="Times New Roman" panose="02020603050405020304" pitchFamily="18" charset="0"/>
            </a:endParaRPr>
          </a:p>
          <a:p>
            <a:pPr lvl="0" algn="just" fontAlgn="base"/>
            <a:r>
              <a:rPr lang="id-ID" sz="2800" b="1" dirty="0" err="1">
                <a:solidFill>
                  <a:schemeClr val="tx2">
                    <a:lumMod val="60000"/>
                    <a:lumOff val="40000"/>
                  </a:schemeClr>
                </a:solidFill>
                <a:effectLst/>
                <a:latin typeface="Nunito" pitchFamily="2" charset="0"/>
                <a:ea typeface="Times New Roman" panose="02020603050405020304" pitchFamily="18" charset="0"/>
              </a:rPr>
              <a:t>c.</a:t>
            </a:r>
            <a:r>
              <a:rPr lang="id-ID" sz="2800" b="1" dirty="0">
                <a:solidFill>
                  <a:schemeClr val="tx2">
                    <a:lumMod val="60000"/>
                    <a:lumOff val="40000"/>
                  </a:schemeClr>
                </a:solidFill>
                <a:effectLst/>
                <a:latin typeface="Nunito" pitchFamily="2" charset="0"/>
                <a:ea typeface="Times New Roman" panose="02020603050405020304" pitchFamily="18" charset="0"/>
              </a:rPr>
              <a:t> Berdasarkan asalnya, inflasi terdiri dari:</a:t>
            </a:r>
            <a:endParaRPr lang="en-ID" sz="2800" b="1" dirty="0">
              <a:solidFill>
                <a:schemeClr val="tx2">
                  <a:lumMod val="60000"/>
                  <a:lumOff val="40000"/>
                </a:schemeClr>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Inflasi domestik atau inflasi dalam negeri (</a:t>
            </a:r>
            <a:r>
              <a:rPr lang="id-ID" sz="2800" dirty="0" err="1">
                <a:solidFill>
                  <a:srgbClr val="704430"/>
                </a:solidFill>
                <a:effectLst/>
                <a:latin typeface="Nunito" pitchFamily="2" charset="0"/>
                <a:ea typeface="Times New Roman" panose="02020603050405020304" pitchFamily="18" charset="0"/>
              </a:rPr>
              <a:t>domestic</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inflation</a:t>
            </a:r>
            <a:r>
              <a:rPr lang="id-ID" sz="2800" dirty="0">
                <a:solidFill>
                  <a:srgbClr val="704430"/>
                </a:solidFill>
                <a:effectLst/>
                <a:latin typeface="Nunito" pitchFamily="2" charset="0"/>
                <a:ea typeface="Times New Roman" panose="02020603050405020304" pitchFamily="18" charset="0"/>
              </a:rPr>
              <a:t>).</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Inflasi luar negeri (</a:t>
            </a:r>
            <a:r>
              <a:rPr lang="id-ID" sz="2800" dirty="0" err="1">
                <a:solidFill>
                  <a:srgbClr val="704430"/>
                </a:solidFill>
                <a:effectLst/>
                <a:latin typeface="Nunito" pitchFamily="2" charset="0"/>
                <a:ea typeface="Times New Roman" panose="02020603050405020304" pitchFamily="18" charset="0"/>
              </a:rPr>
              <a:t>import</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inflation</a:t>
            </a:r>
            <a:r>
              <a:rPr lang="id-ID" sz="2800" dirty="0">
                <a:solidFill>
                  <a:srgbClr val="704430"/>
                </a:solidFill>
                <a:effectLst/>
                <a:latin typeface="Nunito" pitchFamily="2" charset="0"/>
                <a:ea typeface="Times New Roman" panose="02020603050405020304" pitchFamily="18" charset="0"/>
              </a:rPr>
              <a:t>).</a:t>
            </a:r>
            <a:endParaRPr lang="en-ID" sz="2800" dirty="0">
              <a:solidFill>
                <a:srgbClr val="704430"/>
              </a:solidFill>
              <a:effectLst/>
              <a:latin typeface="Nunito" pitchFamily="2" charset="0"/>
              <a:ea typeface="Times New Roman" panose="02020603050405020304" pitchFamily="18" charset="0"/>
            </a:endParaRPr>
          </a:p>
        </p:txBody>
      </p:sp>
      <p:sp>
        <p:nvSpPr>
          <p:cNvPr id="23" name="Kotak Teks 22">
            <a:extLst>
              <a:ext uri="{FF2B5EF4-FFF2-40B4-BE49-F238E27FC236}">
                <a16:creationId xmlns:a16="http://schemas.microsoft.com/office/drawing/2014/main" id="{0AF39558-E7F6-1603-371F-DEC3C48B8735}"/>
              </a:ext>
            </a:extLst>
          </p:cNvPr>
          <p:cNvSpPr txBox="1"/>
          <p:nvPr/>
        </p:nvSpPr>
        <p:spPr>
          <a:xfrm>
            <a:off x="3756674" y="2239029"/>
            <a:ext cx="10829073" cy="1384995"/>
          </a:xfrm>
          <a:prstGeom prst="rect">
            <a:avLst/>
          </a:prstGeom>
          <a:noFill/>
        </p:spPr>
        <p:txBody>
          <a:bodyPr wrap="square">
            <a:spAutoFit/>
          </a:bodyPr>
          <a:lstStyle/>
          <a:p>
            <a:pPr marL="342900" lvl="0" indent="-342900" algn="just" fontAlgn="base">
              <a:buFont typeface="+mj-lt"/>
              <a:buAutoNum type="alphaLcPeriod"/>
            </a:pPr>
            <a:r>
              <a:rPr lang="id-ID" sz="2800" b="1" dirty="0">
                <a:solidFill>
                  <a:schemeClr val="tx2">
                    <a:lumMod val="60000"/>
                    <a:lumOff val="40000"/>
                  </a:schemeClr>
                </a:solidFill>
                <a:effectLst/>
                <a:latin typeface="Nunito" pitchFamily="2" charset="0"/>
                <a:ea typeface="Times New Roman" panose="02020603050405020304" pitchFamily="18" charset="0"/>
              </a:rPr>
              <a:t>Berdasarkan penyebabnya terdapat dua jenis inflasi, yaitu:</a:t>
            </a:r>
            <a:endParaRPr lang="en-ID" sz="2800" b="1" dirty="0">
              <a:solidFill>
                <a:schemeClr val="tx2">
                  <a:lumMod val="60000"/>
                  <a:lumOff val="40000"/>
                </a:schemeClr>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Tarikan permintaan (</a:t>
            </a:r>
            <a:r>
              <a:rPr lang="id-ID" sz="2800" dirty="0" err="1">
                <a:solidFill>
                  <a:srgbClr val="704430"/>
                </a:solidFill>
                <a:effectLst/>
                <a:latin typeface="Nunito" pitchFamily="2" charset="0"/>
                <a:ea typeface="Times New Roman" panose="02020603050405020304" pitchFamily="18" charset="0"/>
              </a:rPr>
              <a:t>demand</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pull</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inflation</a:t>
            </a:r>
            <a:r>
              <a:rPr lang="id-ID" sz="2800" dirty="0">
                <a:solidFill>
                  <a:srgbClr val="704430"/>
                </a:solidFill>
                <a:effectLst/>
                <a:latin typeface="Nunito" pitchFamily="2" charset="0"/>
                <a:ea typeface="Times New Roman" panose="02020603050405020304" pitchFamily="18" charset="0"/>
              </a:rPr>
              <a:t>)</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Kenaikan biaya produksi (</a:t>
            </a:r>
            <a:r>
              <a:rPr lang="id-ID" sz="2800" dirty="0" err="1">
                <a:solidFill>
                  <a:srgbClr val="704430"/>
                </a:solidFill>
                <a:effectLst/>
                <a:latin typeface="Nunito" pitchFamily="2" charset="0"/>
                <a:ea typeface="Times New Roman" panose="02020603050405020304" pitchFamily="18" charset="0"/>
              </a:rPr>
              <a:t>cost</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push</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inflation</a:t>
            </a:r>
            <a:r>
              <a:rPr lang="id-ID" sz="2800" dirty="0">
                <a:effectLst/>
                <a:latin typeface="Nunito" pitchFamily="2" charset="0"/>
                <a:ea typeface="Times New Roman" panose="02020603050405020304" pitchFamily="18" charset="0"/>
              </a:rPr>
              <a:t>)</a:t>
            </a:r>
          </a:p>
        </p:txBody>
      </p:sp>
      <p:sp>
        <p:nvSpPr>
          <p:cNvPr id="3" name="Tombol Tindakan: Kosong 2">
            <a:hlinkClick r:id="rId8" action="ppaction://hlinksldjump" highlightClick="1">
              <a:snd r:embed="rId5" name="click.wav"/>
            </a:hlinkClick>
            <a:extLst>
              <a:ext uri="{FF2B5EF4-FFF2-40B4-BE49-F238E27FC236}">
                <a16:creationId xmlns:a16="http://schemas.microsoft.com/office/drawing/2014/main" id="{7689ADF7-5F50-8DA2-3850-BA8630665C1B}"/>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9" action="ppaction://hlinksldjump" highlightClick="1">
              <a:snd r:embed="rId5" name="click.wav"/>
            </a:hlinkClick>
            <a:extLst>
              <a:ext uri="{FF2B5EF4-FFF2-40B4-BE49-F238E27FC236}">
                <a16:creationId xmlns:a16="http://schemas.microsoft.com/office/drawing/2014/main" id="{6803DEAA-394A-F321-D7A5-3C57AAA15B1A}"/>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 action="ppaction://noaction" highlightClick="1">
              <a:snd r:embed="rId5" name="click.wav"/>
            </a:hlinkClick>
            <a:extLst>
              <a:ext uri="{FF2B5EF4-FFF2-40B4-BE49-F238E27FC236}">
                <a16:creationId xmlns:a16="http://schemas.microsoft.com/office/drawing/2014/main" id="{253B5BE4-19EB-AE45-2C0D-2897E93E4BBB}"/>
              </a:ext>
            </a:extLst>
          </p:cNvPr>
          <p:cNvSpPr/>
          <p:nvPr/>
        </p:nvSpPr>
        <p:spPr>
          <a:xfrm>
            <a:off x="1143000"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0" action="ppaction://hlinksldjump" highlightClick="1">
              <a:snd r:embed="rId5" name="click.wav"/>
            </a:hlinkClick>
            <a:extLst>
              <a:ext uri="{FF2B5EF4-FFF2-40B4-BE49-F238E27FC236}">
                <a16:creationId xmlns:a16="http://schemas.microsoft.com/office/drawing/2014/main" id="{DA9DC7BB-EC02-D71F-E39C-A9378F562280}"/>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1" action="ppaction://hlinksldjump" highlightClick="1">
              <a:snd r:embed="rId5" name="click.wav"/>
            </a:hlinkClick>
            <a:extLst>
              <a:ext uri="{FF2B5EF4-FFF2-40B4-BE49-F238E27FC236}">
                <a16:creationId xmlns:a16="http://schemas.microsoft.com/office/drawing/2014/main" id="{98778AA2-49A3-70EA-0CD3-F1C3BC1F909B}"/>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8" name="Tombol Tindakan: Kosong 7">
            <a:hlinkClick r:id="rId12" action="ppaction://hlinksldjump" highlightClick="1"/>
            <a:extLst>
              <a:ext uri="{FF2B5EF4-FFF2-40B4-BE49-F238E27FC236}">
                <a16:creationId xmlns:a16="http://schemas.microsoft.com/office/drawing/2014/main" id="{1742E1EC-E159-BA0F-4C37-82E8C8C86478}"/>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extLst>
      <p:ext uri="{BB962C8B-B14F-4D97-AF65-F5344CB8AC3E}">
        <p14:creationId xmlns:p14="http://schemas.microsoft.com/office/powerpoint/2010/main" val="3834405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4" name="Tombol Tindakan: Kosong 13">
            <a:hlinkClick r:id="" action="ppaction://noaction" highlightClick="1">
              <a:snd r:embed="rId5" name="click.wav"/>
            </a:hlinkClick>
            <a:extLst>
              <a:ext uri="{FF2B5EF4-FFF2-40B4-BE49-F238E27FC236}">
                <a16:creationId xmlns:a16="http://schemas.microsoft.com/office/drawing/2014/main" id="{A904F907-91AC-DAE7-C76D-5AA635D3ECE1}"/>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5" name="Tombol Tindakan: Kosong 14">
            <a:hlinkClick r:id="rId7" action="ppaction://hlinksldjump" highlightClick="1">
              <a:snd r:embed="rId5" name="click.wav"/>
            </a:hlinkClick>
            <a:extLst>
              <a:ext uri="{FF2B5EF4-FFF2-40B4-BE49-F238E27FC236}">
                <a16:creationId xmlns:a16="http://schemas.microsoft.com/office/drawing/2014/main" id="{E4C4338E-4E0D-89CA-C6F5-F30E32A8C8E4}"/>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84B9D807-4BE5-AB80-2A03-970085F67C2C}"/>
              </a:ext>
            </a:extLst>
          </p:cNvPr>
          <p:cNvSpPr txBox="1"/>
          <p:nvPr/>
        </p:nvSpPr>
        <p:spPr>
          <a:xfrm>
            <a:off x="3586723" y="2005875"/>
            <a:ext cx="11582365" cy="2677656"/>
          </a:xfrm>
          <a:prstGeom prst="rect">
            <a:avLst/>
          </a:prstGeom>
          <a:noFill/>
        </p:spPr>
        <p:txBody>
          <a:bodyPr wrap="square">
            <a:spAutoFit/>
          </a:bodyPr>
          <a:lstStyle/>
          <a:p>
            <a:pPr lvl="0" algn="just" fontAlgn="base"/>
            <a:r>
              <a:rPr lang="id-ID" sz="2800" b="1" dirty="0">
                <a:solidFill>
                  <a:schemeClr val="accent3">
                    <a:lumMod val="50000"/>
                  </a:schemeClr>
                </a:solidFill>
                <a:effectLst/>
                <a:latin typeface="Nunito" pitchFamily="2" charset="0"/>
                <a:ea typeface="Times New Roman" panose="02020603050405020304" pitchFamily="18" charset="0"/>
              </a:rPr>
              <a:t>Penyebab terjadinya inflasi</a:t>
            </a:r>
            <a:endParaRPr lang="en-ID" sz="2800" b="1" dirty="0">
              <a:solidFill>
                <a:schemeClr val="accent3">
                  <a:lumMod val="50000"/>
                </a:schemeClr>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b="1" dirty="0">
                <a:solidFill>
                  <a:schemeClr val="tx2"/>
                </a:solidFill>
                <a:effectLst/>
                <a:latin typeface="Nunito" pitchFamily="2" charset="0"/>
                <a:ea typeface="Times New Roman" panose="02020603050405020304" pitchFamily="18" charset="0"/>
              </a:rPr>
              <a:t>Tarikan Permintaan (</a:t>
            </a:r>
            <a:r>
              <a:rPr lang="id-ID" sz="2800" b="1" dirty="0" err="1">
                <a:solidFill>
                  <a:schemeClr val="tx2"/>
                </a:solidFill>
                <a:effectLst/>
                <a:latin typeface="Nunito" pitchFamily="2" charset="0"/>
                <a:ea typeface="Times New Roman" panose="02020603050405020304" pitchFamily="18" charset="0"/>
              </a:rPr>
              <a:t>Demand</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latin typeface="Nunito" pitchFamily="2" charset="0"/>
                <a:ea typeface="Times New Roman" panose="02020603050405020304" pitchFamily="18" charset="0"/>
              </a:rPr>
              <a:t>P</a:t>
            </a:r>
            <a:r>
              <a:rPr lang="id-ID" sz="2800" b="1" dirty="0" err="1">
                <a:solidFill>
                  <a:schemeClr val="tx2"/>
                </a:solidFill>
                <a:effectLst/>
                <a:latin typeface="Nunito" pitchFamily="2" charset="0"/>
                <a:ea typeface="Times New Roman" panose="02020603050405020304" pitchFamily="18" charset="0"/>
              </a:rPr>
              <a:t>ull</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latin typeface="Nunito" pitchFamily="2" charset="0"/>
                <a:ea typeface="Times New Roman" panose="02020603050405020304" pitchFamily="18" charset="0"/>
              </a:rPr>
              <a:t>I</a:t>
            </a:r>
            <a:r>
              <a:rPr lang="id-ID" sz="2800" b="1" dirty="0" err="1">
                <a:solidFill>
                  <a:schemeClr val="tx2"/>
                </a:solidFill>
                <a:effectLst/>
                <a:latin typeface="Nunito" pitchFamily="2" charset="0"/>
                <a:ea typeface="Times New Roman" panose="02020603050405020304" pitchFamily="18" charset="0"/>
              </a:rPr>
              <a:t>nflation</a:t>
            </a:r>
            <a:r>
              <a:rPr lang="id-ID" sz="2800" b="1" dirty="0">
                <a:solidFill>
                  <a:schemeClr val="tx2"/>
                </a:solidFill>
                <a:effectLst/>
                <a:latin typeface="Nunito" pitchFamily="2" charset="0"/>
                <a:ea typeface="Times New Roman" panose="02020603050405020304" pitchFamily="18" charset="0"/>
              </a:rPr>
              <a:t>) </a:t>
            </a:r>
          </a:p>
          <a:p>
            <a:pPr lvl="0" algn="just" fontAlgn="base"/>
            <a:r>
              <a:rPr lang="id-ID" sz="2800" dirty="0">
                <a:solidFill>
                  <a:srgbClr val="704430"/>
                </a:solidFill>
                <a:latin typeface="Nunito" pitchFamily="2" charset="0"/>
                <a:ea typeface="Times New Roman" panose="02020603050405020304" pitchFamily="18" charset="0"/>
              </a:rPr>
              <a:t>D</a:t>
            </a:r>
            <a:r>
              <a:rPr lang="id-ID" sz="2800" dirty="0">
                <a:solidFill>
                  <a:srgbClr val="704430"/>
                </a:solidFill>
                <a:effectLst/>
                <a:latin typeface="Nunito" pitchFamily="2" charset="0"/>
                <a:ea typeface="Times New Roman" panose="02020603050405020304" pitchFamily="18" charset="0"/>
              </a:rPr>
              <a:t>isebabkan karena adanya tarikan permintaan barang dan jasa yang lebih tinggi dibandingkan dengan kapasitas produksi. Dengan kata lain, penawaran barang lebih sedikit dibandingkan dengan permintaannya yang pada akhirnya menjadikan harga semakin tinggi.</a:t>
            </a:r>
            <a:endParaRPr lang="en-ID" sz="2800" dirty="0">
              <a:solidFill>
                <a:srgbClr val="704430"/>
              </a:solidFill>
              <a:effectLst/>
              <a:latin typeface="Nunito" pitchFamily="2" charset="0"/>
              <a:ea typeface="Times New Roman" panose="02020603050405020304" pitchFamily="18" charset="0"/>
            </a:endParaRPr>
          </a:p>
        </p:txBody>
      </p:sp>
      <p:sp>
        <p:nvSpPr>
          <p:cNvPr id="23" name="Kotak Teks 22">
            <a:extLst>
              <a:ext uri="{FF2B5EF4-FFF2-40B4-BE49-F238E27FC236}">
                <a16:creationId xmlns:a16="http://schemas.microsoft.com/office/drawing/2014/main" id="{BA8196C9-B61E-9757-402A-5EB086B78337}"/>
              </a:ext>
            </a:extLst>
          </p:cNvPr>
          <p:cNvSpPr txBox="1"/>
          <p:nvPr/>
        </p:nvSpPr>
        <p:spPr>
          <a:xfrm>
            <a:off x="4612268" y="4868801"/>
            <a:ext cx="7342558" cy="3970318"/>
          </a:xfrm>
          <a:prstGeom prst="rect">
            <a:avLst/>
          </a:prstGeom>
          <a:noFill/>
        </p:spPr>
        <p:txBody>
          <a:bodyPr wrap="square">
            <a:spAutoFit/>
          </a:bodyPr>
          <a:lstStyle/>
          <a:p>
            <a:pPr lvl="0" algn="just" fontAlgn="base"/>
            <a:r>
              <a:rPr lang="id-ID" sz="2800" b="1" dirty="0" err="1">
                <a:solidFill>
                  <a:schemeClr val="tx2"/>
                </a:solidFill>
                <a:effectLst/>
                <a:latin typeface="Nunito" pitchFamily="2" charset="0"/>
                <a:ea typeface="Times New Roman" panose="02020603050405020304" pitchFamily="18" charset="0"/>
              </a:rPr>
              <a:t>b.</a:t>
            </a:r>
            <a:r>
              <a:rPr lang="id-ID" sz="2800" b="1" dirty="0">
                <a:solidFill>
                  <a:schemeClr val="tx2"/>
                </a:solidFill>
                <a:effectLst/>
                <a:latin typeface="Nunito" pitchFamily="2" charset="0"/>
                <a:ea typeface="Times New Roman" panose="02020603050405020304" pitchFamily="18" charset="0"/>
              </a:rPr>
              <a:t> Kenaikan Biaya (</a:t>
            </a:r>
            <a:r>
              <a:rPr lang="id-ID" sz="2800" b="1" dirty="0" err="1">
                <a:solidFill>
                  <a:schemeClr val="tx2"/>
                </a:solidFill>
                <a:effectLst/>
                <a:latin typeface="Nunito" pitchFamily="2" charset="0"/>
                <a:ea typeface="Times New Roman" panose="02020603050405020304" pitchFamily="18" charset="0"/>
              </a:rPr>
              <a:t>Cost</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effectLst/>
                <a:latin typeface="Nunito" pitchFamily="2" charset="0"/>
                <a:ea typeface="Times New Roman" panose="02020603050405020304" pitchFamily="18" charset="0"/>
              </a:rPr>
              <a:t>Push</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effectLst/>
                <a:latin typeface="Nunito" pitchFamily="2" charset="0"/>
                <a:ea typeface="Times New Roman" panose="02020603050405020304" pitchFamily="18" charset="0"/>
              </a:rPr>
              <a:t>Inflation</a:t>
            </a:r>
            <a:r>
              <a:rPr lang="id-ID" sz="2800" b="1" dirty="0">
                <a:solidFill>
                  <a:schemeClr val="tx2"/>
                </a:solidFill>
                <a:effectLst/>
                <a:latin typeface="Nunito" pitchFamily="2" charset="0"/>
                <a:ea typeface="Times New Roman" panose="02020603050405020304" pitchFamily="18" charset="0"/>
              </a:rPr>
              <a:t>) </a:t>
            </a:r>
          </a:p>
          <a:p>
            <a:pPr lvl="0" algn="just" fontAlgn="base"/>
            <a:r>
              <a:rPr lang="id-ID" sz="2800" dirty="0">
                <a:solidFill>
                  <a:srgbClr val="704430"/>
                </a:solidFill>
                <a:effectLst/>
                <a:latin typeface="Nunito" pitchFamily="2" charset="0"/>
                <a:ea typeface="Times New Roman" panose="02020603050405020304" pitchFamily="18" charset="0"/>
              </a:rPr>
              <a:t>Inflasi ini disebabkan oleh kenaikan biaya produksi. Selain itu, faktor yang menyebabkan terjadinya </a:t>
            </a:r>
            <a:r>
              <a:rPr lang="id-ID" sz="2800" dirty="0" err="1">
                <a:solidFill>
                  <a:srgbClr val="704430"/>
                </a:solidFill>
                <a:effectLst/>
                <a:latin typeface="Nunito" pitchFamily="2" charset="0"/>
                <a:ea typeface="Times New Roman" panose="02020603050405020304" pitchFamily="18" charset="0"/>
              </a:rPr>
              <a:t>cost</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push</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inflation</a:t>
            </a:r>
            <a:r>
              <a:rPr lang="id-ID" sz="2800" dirty="0">
                <a:solidFill>
                  <a:srgbClr val="704430"/>
                </a:solidFill>
                <a:effectLst/>
                <a:latin typeface="Nunito" pitchFamily="2" charset="0"/>
                <a:ea typeface="Times New Roman" panose="02020603050405020304" pitchFamily="18" charset="0"/>
              </a:rPr>
              <a:t> yaitu depresiasi nilai tukar, adanya peningkatan harga-harga komoditas yang diatur oleh pemerintah, dan terjadinya kekurangan stok akibat bencana alam dan terganggunya distribusi.</a:t>
            </a:r>
            <a:endParaRPr lang="en-ID" sz="2800" dirty="0">
              <a:solidFill>
                <a:srgbClr val="704430"/>
              </a:solidFill>
              <a:effectLst/>
              <a:latin typeface="Nunito" pitchFamily="2" charset="0"/>
              <a:ea typeface="Times New Roman" panose="02020603050405020304" pitchFamily="18" charset="0"/>
            </a:endParaRPr>
          </a:p>
        </p:txBody>
      </p:sp>
      <p:pic>
        <p:nvPicPr>
          <p:cNvPr id="24" name="Gambar 23">
            <a:extLst>
              <a:ext uri="{FF2B5EF4-FFF2-40B4-BE49-F238E27FC236}">
                <a16:creationId xmlns:a16="http://schemas.microsoft.com/office/drawing/2014/main" id="{35150D57-161A-C9CB-CC15-C226E710AE3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072781" y="5175681"/>
            <a:ext cx="3984509" cy="2802409"/>
          </a:xfrm>
          <a:prstGeom prst="rect">
            <a:avLst/>
          </a:prstGeom>
          <a:noFill/>
          <a:ln>
            <a:noFill/>
          </a:ln>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E766042F-117C-067B-C9B2-68DE748FEF72}"/>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D552F2C3-6754-99BE-7D5E-0B1898BE2682}"/>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3A99405F-AF43-9915-F547-529512A7FB24}"/>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 action="ppaction://noaction" highlightClick="1">
              <a:snd r:embed="rId5" name="click.wav"/>
            </a:hlinkClick>
            <a:extLst>
              <a:ext uri="{FF2B5EF4-FFF2-40B4-BE49-F238E27FC236}">
                <a16:creationId xmlns:a16="http://schemas.microsoft.com/office/drawing/2014/main" id="{C7A27ADD-F7C3-1F6D-47DE-614C6CD5682E}"/>
              </a:ext>
            </a:extLst>
          </p:cNvPr>
          <p:cNvSpPr/>
          <p:nvPr/>
        </p:nvSpPr>
        <p:spPr>
          <a:xfrm>
            <a:off x="1143000"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2" action="ppaction://hlinksldjump" highlightClick="1">
              <a:snd r:embed="rId5" name="click.wav"/>
            </a:hlinkClick>
            <a:extLst>
              <a:ext uri="{FF2B5EF4-FFF2-40B4-BE49-F238E27FC236}">
                <a16:creationId xmlns:a16="http://schemas.microsoft.com/office/drawing/2014/main" id="{222223BE-4005-1BE5-F6CA-FBB3CE78C17C}"/>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09715351-C27C-C293-2422-31815FDE9B2C}"/>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417B4AE8-8DC0-10F7-95D4-A793DF870F0F}"/>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3616445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4" name="Tombol Tindakan: Kosong 13">
            <a:hlinkClick r:id="" action="ppaction://noaction" highlightClick="1">
              <a:snd r:embed="rId5" name="click.wav"/>
            </a:hlinkClick>
            <a:extLst>
              <a:ext uri="{FF2B5EF4-FFF2-40B4-BE49-F238E27FC236}">
                <a16:creationId xmlns:a16="http://schemas.microsoft.com/office/drawing/2014/main" id="{44B1E0FC-7E4A-BF5F-9950-62098E087F87}"/>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5" name="Tombol Tindakan: Kosong 14">
            <a:hlinkClick r:id="rId7" action="ppaction://hlinksldjump" highlightClick="1">
              <a:snd r:embed="rId5" name="click.wav"/>
            </a:hlinkClick>
            <a:extLst>
              <a:ext uri="{FF2B5EF4-FFF2-40B4-BE49-F238E27FC236}">
                <a16:creationId xmlns:a16="http://schemas.microsoft.com/office/drawing/2014/main" id="{6BB2CAF1-0880-7F8B-3E91-931E209DE125}"/>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84B9D807-4BE5-AB80-2A03-970085F67C2C}"/>
              </a:ext>
            </a:extLst>
          </p:cNvPr>
          <p:cNvSpPr txBox="1"/>
          <p:nvPr/>
        </p:nvSpPr>
        <p:spPr>
          <a:xfrm>
            <a:off x="3677886" y="2473087"/>
            <a:ext cx="6638712" cy="3108543"/>
          </a:xfrm>
          <a:prstGeom prst="rect">
            <a:avLst/>
          </a:prstGeom>
          <a:noFill/>
        </p:spPr>
        <p:txBody>
          <a:bodyPr wrap="square">
            <a:spAutoFit/>
          </a:bodyPr>
          <a:lstStyle/>
          <a:p>
            <a:pPr lvl="0" algn="just" fontAlgn="base"/>
            <a:r>
              <a:rPr lang="id-ID" sz="2800" b="1" dirty="0" err="1">
                <a:solidFill>
                  <a:schemeClr val="tx2"/>
                </a:solidFill>
                <a:effectLst/>
                <a:latin typeface="Nunito" pitchFamily="2" charset="0"/>
                <a:ea typeface="Times New Roman" panose="02020603050405020304" pitchFamily="18" charset="0"/>
              </a:rPr>
              <a:t>c.</a:t>
            </a:r>
            <a:r>
              <a:rPr lang="id-ID" sz="2800" b="1" dirty="0">
                <a:solidFill>
                  <a:schemeClr val="tx2"/>
                </a:solidFill>
                <a:effectLst/>
                <a:latin typeface="Nunito" pitchFamily="2" charset="0"/>
                <a:ea typeface="Times New Roman" panose="02020603050405020304" pitchFamily="18" charset="0"/>
              </a:rPr>
              <a:t> Meningkatnya Jumlah Uang yang Beredar dalam Masyarakat (Money In </a:t>
            </a:r>
            <a:r>
              <a:rPr lang="id-ID" sz="2800" b="1" dirty="0" err="1">
                <a:solidFill>
                  <a:schemeClr val="tx2"/>
                </a:solidFill>
                <a:effectLst/>
                <a:latin typeface="Nunito" pitchFamily="2" charset="0"/>
                <a:ea typeface="Times New Roman" panose="02020603050405020304" pitchFamily="18" charset="0"/>
              </a:rPr>
              <a:t>Circulation</a:t>
            </a:r>
            <a:r>
              <a:rPr lang="id-ID" sz="2800" b="1" dirty="0">
                <a:solidFill>
                  <a:schemeClr val="tx2"/>
                </a:solidFill>
                <a:effectLst/>
                <a:latin typeface="Nunito" pitchFamily="2" charset="0"/>
                <a:ea typeface="Times New Roman" panose="02020603050405020304" pitchFamily="18" charset="0"/>
              </a:rPr>
              <a:t>), </a:t>
            </a:r>
          </a:p>
          <a:p>
            <a:pPr lvl="0" algn="just" fontAlgn="base"/>
            <a:r>
              <a:rPr lang="id-ID" sz="2800" dirty="0">
                <a:latin typeface="Nunito" pitchFamily="2" charset="0"/>
                <a:ea typeface="Times New Roman" panose="02020603050405020304" pitchFamily="18" charset="0"/>
              </a:rPr>
              <a:t>	</a:t>
            </a:r>
            <a:r>
              <a:rPr lang="id-ID" sz="2800" dirty="0">
                <a:solidFill>
                  <a:srgbClr val="704430"/>
                </a:solidFill>
                <a:latin typeface="Nunito" pitchFamily="2" charset="0"/>
                <a:ea typeface="Times New Roman" panose="02020603050405020304" pitchFamily="18" charset="0"/>
              </a:rPr>
              <a:t>A</a:t>
            </a:r>
            <a:r>
              <a:rPr lang="id-ID" sz="2800" dirty="0">
                <a:solidFill>
                  <a:srgbClr val="704430"/>
                </a:solidFill>
                <a:effectLst/>
                <a:latin typeface="Nunito" pitchFamily="2" charset="0"/>
                <a:ea typeface="Times New Roman" panose="02020603050405020304" pitchFamily="18" charset="0"/>
              </a:rPr>
              <a:t>rtinya terdapat penambahan jumlah uang yang beredar, sehingga para produsen menaikkan harga barang.</a:t>
            </a:r>
            <a:endParaRPr lang="en-ID" sz="2800" dirty="0">
              <a:solidFill>
                <a:srgbClr val="704430"/>
              </a:solidFill>
              <a:effectLst/>
              <a:latin typeface="Nunito" pitchFamily="2" charset="0"/>
              <a:ea typeface="Times New Roman" panose="02020603050405020304" pitchFamily="18" charset="0"/>
            </a:endParaRPr>
          </a:p>
          <a:p>
            <a:pPr lvl="0" algn="just" fontAlgn="base"/>
            <a:endParaRPr lang="en-ID" sz="2800" dirty="0">
              <a:effectLst/>
              <a:latin typeface="Nunito" pitchFamily="2" charset="0"/>
              <a:ea typeface="Times New Roman" panose="02020603050405020304" pitchFamily="18" charset="0"/>
            </a:endParaRPr>
          </a:p>
        </p:txBody>
      </p:sp>
      <p:sp>
        <p:nvSpPr>
          <p:cNvPr id="22" name="Kotak Teks 21">
            <a:extLst>
              <a:ext uri="{FF2B5EF4-FFF2-40B4-BE49-F238E27FC236}">
                <a16:creationId xmlns:a16="http://schemas.microsoft.com/office/drawing/2014/main" id="{2996BD9C-DBE0-FD5F-7177-BB87E88A8334}"/>
              </a:ext>
            </a:extLst>
          </p:cNvPr>
          <p:cNvSpPr txBox="1"/>
          <p:nvPr/>
        </p:nvSpPr>
        <p:spPr>
          <a:xfrm>
            <a:off x="4518440" y="6347988"/>
            <a:ext cx="11458822" cy="1815882"/>
          </a:xfrm>
          <a:prstGeom prst="rect">
            <a:avLst/>
          </a:prstGeom>
          <a:noFill/>
        </p:spPr>
        <p:txBody>
          <a:bodyPr wrap="square">
            <a:spAutoFit/>
          </a:bodyPr>
          <a:lstStyle/>
          <a:p>
            <a:pPr lvl="0" algn="just" fontAlgn="base"/>
            <a:r>
              <a:rPr lang="id-ID" sz="2800" b="1" dirty="0" err="1">
                <a:solidFill>
                  <a:schemeClr val="tx2"/>
                </a:solidFill>
                <a:effectLst/>
                <a:latin typeface="Nunito" pitchFamily="2" charset="0"/>
                <a:ea typeface="Times New Roman" panose="02020603050405020304" pitchFamily="18" charset="0"/>
              </a:rPr>
              <a:t>d.</a:t>
            </a:r>
            <a:r>
              <a:rPr lang="id-ID" sz="2800" b="1" dirty="0">
                <a:solidFill>
                  <a:schemeClr val="tx2"/>
                </a:solidFill>
                <a:effectLst/>
                <a:latin typeface="Nunito" pitchFamily="2" charset="0"/>
                <a:ea typeface="Times New Roman" panose="02020603050405020304" pitchFamily="18" charset="0"/>
              </a:rPr>
              <a:t> Berkurangnya Jumlah Barang di Pasaran</a:t>
            </a:r>
          </a:p>
          <a:p>
            <a:pPr lvl="0" algn="just" fontAlgn="base"/>
            <a:r>
              <a:rPr lang="id-ID" sz="2800" dirty="0">
                <a:latin typeface="Nunito" pitchFamily="2" charset="0"/>
                <a:ea typeface="Times New Roman" panose="02020603050405020304" pitchFamily="18" charset="0"/>
              </a:rPr>
              <a:t>	</a:t>
            </a:r>
            <a:r>
              <a:rPr lang="id-ID" sz="2800" dirty="0">
                <a:solidFill>
                  <a:srgbClr val="704430"/>
                </a:solidFill>
                <a:latin typeface="Nunito" pitchFamily="2" charset="0"/>
                <a:ea typeface="Times New Roman" panose="02020603050405020304" pitchFamily="18" charset="0"/>
              </a:rPr>
              <a:t>A</a:t>
            </a:r>
            <a:r>
              <a:rPr lang="id-ID" sz="2800" dirty="0">
                <a:solidFill>
                  <a:srgbClr val="704430"/>
                </a:solidFill>
                <a:effectLst/>
                <a:latin typeface="Nunito" pitchFamily="2" charset="0"/>
                <a:ea typeface="Times New Roman" panose="02020603050405020304" pitchFamily="18" charset="0"/>
              </a:rPr>
              <a:t>rtinya jumlah barang yang ada dipasar atau jumlah penawaran barang mengalami penurunan, sehingga jumlahnya sedikit sedang permintaan akan barang tersebut banyak sehingga harga barang naik.</a:t>
            </a:r>
            <a:endParaRPr lang="en-ID" sz="2800" dirty="0">
              <a:solidFill>
                <a:srgbClr val="704430"/>
              </a:solidFill>
              <a:effectLst/>
              <a:latin typeface="Nunito" pitchFamily="2" charset="0"/>
              <a:ea typeface="Times New Roman" panose="02020603050405020304" pitchFamily="18" charset="0"/>
            </a:endParaRPr>
          </a:p>
        </p:txBody>
      </p:sp>
      <p:pic>
        <p:nvPicPr>
          <p:cNvPr id="26" name="Gambar 25" descr="Guci koin">
            <a:extLst>
              <a:ext uri="{FF2B5EF4-FFF2-40B4-BE49-F238E27FC236}">
                <a16:creationId xmlns:a16="http://schemas.microsoft.com/office/drawing/2014/main" id="{64D89C19-4227-C51D-799F-B976626D16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6598" y="1811344"/>
            <a:ext cx="5655429" cy="3770286"/>
          </a:xfrm>
          <a:prstGeom prst="rect">
            <a:avLst/>
          </a:prstGeom>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F631ABF5-0935-8441-9878-A67CC8BCA020}"/>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B495FC0E-5171-B256-DEEE-EDABDA878388}"/>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1464FA1A-A142-CCD4-6CA1-EBE0614BB4F0}"/>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 action="ppaction://noaction" highlightClick="1">
              <a:snd r:embed="rId5" name="click.wav"/>
            </a:hlinkClick>
            <a:extLst>
              <a:ext uri="{FF2B5EF4-FFF2-40B4-BE49-F238E27FC236}">
                <a16:creationId xmlns:a16="http://schemas.microsoft.com/office/drawing/2014/main" id="{4691167B-86F3-1B7E-BD87-C85D8DB6AED7}"/>
              </a:ext>
            </a:extLst>
          </p:cNvPr>
          <p:cNvSpPr/>
          <p:nvPr/>
        </p:nvSpPr>
        <p:spPr>
          <a:xfrm>
            <a:off x="1143000"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2" action="ppaction://hlinksldjump" highlightClick="1">
              <a:snd r:embed="rId5" name="click.wav"/>
            </a:hlinkClick>
            <a:extLst>
              <a:ext uri="{FF2B5EF4-FFF2-40B4-BE49-F238E27FC236}">
                <a16:creationId xmlns:a16="http://schemas.microsoft.com/office/drawing/2014/main" id="{9F22EE96-9521-8AA4-78F4-588294D3829E}"/>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E41D4FBC-69F3-C250-03D2-9CCC650BE4F1}"/>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E3A7F92C-7DA4-41ED-9C60-9038427A4EFC}"/>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ombol Tindakan: Kosong 8">
            <a:hlinkClick r:id="" action="ppaction://hlinkshowjump?jump=previousslide" highlightClick="1">
              <a:snd r:embed="rId5" name="click.wav"/>
            </a:hlinkClick>
            <a:extLst>
              <a:ext uri="{FF2B5EF4-FFF2-40B4-BE49-F238E27FC236}">
                <a16:creationId xmlns:a16="http://schemas.microsoft.com/office/drawing/2014/main" id="{A0F174F2-FCBA-B109-A426-9B45DDF05334}"/>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149160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4" name="Tombol Tindakan: Kosong 13">
            <a:hlinkClick r:id="" action="ppaction://noaction" highlightClick="1">
              <a:snd r:embed="rId5" name="click.wav"/>
            </a:hlinkClick>
            <a:extLst>
              <a:ext uri="{FF2B5EF4-FFF2-40B4-BE49-F238E27FC236}">
                <a16:creationId xmlns:a16="http://schemas.microsoft.com/office/drawing/2014/main" id="{CE62A352-91D9-E281-4813-EF4470AE15B8}"/>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5" name="Tombol Tindakan: Kosong 14">
            <a:hlinkClick r:id="rId7" action="ppaction://hlinksldjump" highlightClick="1">
              <a:snd r:embed="rId5" name="click.wav"/>
            </a:hlinkClick>
            <a:extLst>
              <a:ext uri="{FF2B5EF4-FFF2-40B4-BE49-F238E27FC236}">
                <a16:creationId xmlns:a16="http://schemas.microsoft.com/office/drawing/2014/main" id="{00F68E68-1230-8C17-F9F5-507FC8F3B9F2}"/>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pic>
        <p:nvPicPr>
          <p:cNvPr id="23" name="Gambar 22" descr="Tumpukan penyimpanan crates">
            <a:extLst>
              <a:ext uri="{FF2B5EF4-FFF2-40B4-BE49-F238E27FC236}">
                <a16:creationId xmlns:a16="http://schemas.microsoft.com/office/drawing/2014/main" id="{C9E781B4-8577-6AAB-340C-9B28365787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72676" y="2925696"/>
            <a:ext cx="6235897" cy="4149667"/>
          </a:xfrm>
          <a:prstGeom prst="rect">
            <a:avLst/>
          </a:prstGeom>
        </p:spPr>
      </p:pic>
      <p:sp>
        <p:nvSpPr>
          <p:cNvPr id="25" name="Kotak Teks 24">
            <a:extLst>
              <a:ext uri="{FF2B5EF4-FFF2-40B4-BE49-F238E27FC236}">
                <a16:creationId xmlns:a16="http://schemas.microsoft.com/office/drawing/2014/main" id="{A600E1E8-45F6-1478-69F3-338DDDD8BBBD}"/>
              </a:ext>
            </a:extLst>
          </p:cNvPr>
          <p:cNvSpPr txBox="1"/>
          <p:nvPr/>
        </p:nvSpPr>
        <p:spPr>
          <a:xfrm>
            <a:off x="3591426" y="2767779"/>
            <a:ext cx="5581882" cy="3970318"/>
          </a:xfrm>
          <a:prstGeom prst="rect">
            <a:avLst/>
          </a:prstGeom>
          <a:noFill/>
        </p:spPr>
        <p:txBody>
          <a:bodyPr wrap="square">
            <a:spAutoFit/>
          </a:bodyPr>
          <a:lstStyle/>
          <a:p>
            <a:pPr lvl="0" algn="just" fontAlgn="base"/>
            <a:r>
              <a:rPr lang="id-ID" sz="2800" b="1" dirty="0">
                <a:solidFill>
                  <a:schemeClr val="tx2"/>
                </a:solidFill>
                <a:latin typeface="Nunito" pitchFamily="2" charset="0"/>
                <a:ea typeface="Times New Roman" panose="02020603050405020304" pitchFamily="18" charset="0"/>
              </a:rPr>
              <a:t>e. </a:t>
            </a:r>
            <a:r>
              <a:rPr lang="id-ID" sz="2800" b="1" dirty="0">
                <a:solidFill>
                  <a:schemeClr val="tx2"/>
                </a:solidFill>
                <a:effectLst/>
                <a:latin typeface="Nunito" pitchFamily="2" charset="0"/>
                <a:ea typeface="Times New Roman" panose="02020603050405020304" pitchFamily="18" charset="0"/>
              </a:rPr>
              <a:t>Inflasi Dari Luar Negeri (</a:t>
            </a:r>
            <a:r>
              <a:rPr lang="id-ID" sz="2800" b="1" dirty="0" err="1">
                <a:solidFill>
                  <a:schemeClr val="tx2"/>
                </a:solidFill>
                <a:effectLst/>
                <a:latin typeface="Nunito" pitchFamily="2" charset="0"/>
                <a:ea typeface="Times New Roman" panose="02020603050405020304" pitchFamily="18" charset="0"/>
              </a:rPr>
              <a:t>Imported</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effectLst/>
                <a:latin typeface="Nunito" pitchFamily="2" charset="0"/>
                <a:ea typeface="Times New Roman" panose="02020603050405020304" pitchFamily="18" charset="0"/>
              </a:rPr>
              <a:t>Inflation</a:t>
            </a:r>
            <a:r>
              <a:rPr lang="id-ID" sz="2800" b="1" dirty="0">
                <a:solidFill>
                  <a:schemeClr val="tx2"/>
                </a:solidFill>
                <a:effectLst/>
                <a:latin typeface="Nunito" pitchFamily="2" charset="0"/>
                <a:ea typeface="Times New Roman" panose="02020603050405020304" pitchFamily="18" charset="0"/>
              </a:rPr>
              <a:t>) </a:t>
            </a:r>
          </a:p>
          <a:p>
            <a:pPr lvl="0" algn="just" fontAlgn="base"/>
            <a:r>
              <a:rPr lang="id-ID" sz="2800" dirty="0">
                <a:effectLst/>
                <a:latin typeface="Nunito" pitchFamily="2" charset="0"/>
                <a:ea typeface="Times New Roman" panose="02020603050405020304" pitchFamily="18" charset="0"/>
              </a:rPr>
              <a:t>	</a:t>
            </a:r>
            <a:r>
              <a:rPr lang="id-ID" sz="2800" dirty="0">
                <a:solidFill>
                  <a:srgbClr val="704430"/>
                </a:solidFill>
                <a:effectLst/>
                <a:latin typeface="Nunito" pitchFamily="2" charset="0"/>
                <a:ea typeface="Times New Roman" panose="02020603050405020304" pitchFamily="18" charset="0"/>
              </a:rPr>
              <a:t>Artinya inflasi karena mengimpor barang dari luar negeri, sedangkan di luar negeri terjadi inflasi (kenaikan harga barang di luar negeri, sehingga barang-barang impor mengalami kenaikan harga.</a:t>
            </a:r>
            <a:endParaRPr lang="en-ID" sz="2800" dirty="0">
              <a:solidFill>
                <a:srgbClr val="704430"/>
              </a:solidFill>
              <a:effectLst/>
              <a:latin typeface="Nunito" pitchFamily="2" charset="0"/>
              <a:ea typeface="Times New Roman" panose="02020603050405020304" pitchFamily="18" charset="0"/>
            </a:endParaRPr>
          </a:p>
        </p:txBody>
      </p:sp>
      <p:sp>
        <p:nvSpPr>
          <p:cNvPr id="30" name="Kotak Teks 29">
            <a:extLst>
              <a:ext uri="{FF2B5EF4-FFF2-40B4-BE49-F238E27FC236}">
                <a16:creationId xmlns:a16="http://schemas.microsoft.com/office/drawing/2014/main" id="{5C208381-6705-9F9C-D7E1-28757C1DB109}"/>
              </a:ext>
            </a:extLst>
          </p:cNvPr>
          <p:cNvSpPr txBox="1"/>
          <p:nvPr/>
        </p:nvSpPr>
        <p:spPr>
          <a:xfrm>
            <a:off x="4558630" y="7700525"/>
            <a:ext cx="9203485" cy="1384995"/>
          </a:xfrm>
          <a:prstGeom prst="rect">
            <a:avLst/>
          </a:prstGeom>
          <a:noFill/>
        </p:spPr>
        <p:txBody>
          <a:bodyPr wrap="square">
            <a:spAutoFit/>
          </a:bodyPr>
          <a:lstStyle/>
          <a:p>
            <a:pPr lvl="0" algn="just" fontAlgn="base"/>
            <a:r>
              <a:rPr lang="id-ID" sz="2800" b="1" dirty="0">
                <a:solidFill>
                  <a:schemeClr val="tx2"/>
                </a:solidFill>
                <a:effectLst/>
                <a:latin typeface="Nunito" pitchFamily="2" charset="0"/>
                <a:ea typeface="Times New Roman" panose="02020603050405020304" pitchFamily="18" charset="0"/>
              </a:rPr>
              <a:t>f. Inflasi Dari Dalam Negeri (</a:t>
            </a:r>
            <a:r>
              <a:rPr lang="id-ID" sz="2800" b="1" dirty="0" err="1">
                <a:solidFill>
                  <a:schemeClr val="tx2"/>
                </a:solidFill>
                <a:effectLst/>
                <a:latin typeface="Nunito" pitchFamily="2" charset="0"/>
                <a:ea typeface="Times New Roman" panose="02020603050405020304" pitchFamily="18" charset="0"/>
              </a:rPr>
              <a:t>Domestic</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effectLst/>
                <a:latin typeface="Nunito" pitchFamily="2" charset="0"/>
                <a:ea typeface="Times New Roman" panose="02020603050405020304" pitchFamily="18" charset="0"/>
              </a:rPr>
              <a:t>Inflation</a:t>
            </a:r>
            <a:r>
              <a:rPr lang="id-ID" sz="2800" b="1" dirty="0">
                <a:solidFill>
                  <a:schemeClr val="tx2"/>
                </a:solidFill>
                <a:effectLst/>
                <a:latin typeface="Nunito" pitchFamily="2" charset="0"/>
                <a:ea typeface="Times New Roman" panose="02020603050405020304" pitchFamily="18" charset="0"/>
              </a:rPr>
              <a:t>), </a:t>
            </a:r>
          </a:p>
          <a:p>
            <a:pPr lvl="0" algn="just" fontAlgn="base"/>
            <a:r>
              <a:rPr lang="id-ID" sz="2800" dirty="0">
                <a:effectLst/>
                <a:latin typeface="Nunito" pitchFamily="2" charset="0"/>
                <a:ea typeface="Times New Roman" panose="02020603050405020304" pitchFamily="18" charset="0"/>
              </a:rPr>
              <a:t>	</a:t>
            </a:r>
            <a:r>
              <a:rPr lang="id-ID" sz="2800" dirty="0">
                <a:solidFill>
                  <a:srgbClr val="704430"/>
                </a:solidFill>
                <a:latin typeface="Nunito" pitchFamily="2" charset="0"/>
                <a:ea typeface="Times New Roman" panose="02020603050405020304" pitchFamily="18" charset="0"/>
              </a:rPr>
              <a:t>A</a:t>
            </a:r>
            <a:r>
              <a:rPr lang="id-ID" sz="2800" dirty="0">
                <a:solidFill>
                  <a:srgbClr val="704430"/>
                </a:solidFill>
                <a:effectLst/>
                <a:latin typeface="Nunito" pitchFamily="2" charset="0"/>
                <a:ea typeface="Times New Roman" panose="02020603050405020304" pitchFamily="18" charset="0"/>
              </a:rPr>
              <a:t>rtinya Meningkatnya pengeluaran pemerintah atau terjadi defisit anggaran</a:t>
            </a:r>
            <a:endParaRPr lang="en-ID" sz="2800" dirty="0">
              <a:solidFill>
                <a:srgbClr val="704430"/>
              </a:solidFill>
              <a:effectLst/>
              <a:latin typeface="Nunito" pitchFamily="2" charset="0"/>
              <a:ea typeface="Times New Roman" panose="02020603050405020304" pitchFamily="18" charset="0"/>
            </a:endParaRPr>
          </a:p>
        </p:txBody>
      </p:sp>
      <p:sp>
        <p:nvSpPr>
          <p:cNvPr id="3" name="Tombol Tindakan: Kosong 2">
            <a:hlinkClick r:id="rId9" action="ppaction://hlinksldjump" highlightClick="1">
              <a:snd r:embed="rId5" name="click.wav"/>
            </a:hlinkClick>
            <a:extLst>
              <a:ext uri="{FF2B5EF4-FFF2-40B4-BE49-F238E27FC236}">
                <a16:creationId xmlns:a16="http://schemas.microsoft.com/office/drawing/2014/main" id="{7864CFED-FAD5-DA46-F053-A3E85CF8BA05}"/>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2A3E1BE3-24AF-B246-EB64-6844BFAE2A3F}"/>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42ECFD0A-58D9-D807-05EE-E46B2A5CD938}"/>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 action="ppaction://noaction" highlightClick="1">
              <a:snd r:embed="rId5" name="click.wav"/>
            </a:hlinkClick>
            <a:extLst>
              <a:ext uri="{FF2B5EF4-FFF2-40B4-BE49-F238E27FC236}">
                <a16:creationId xmlns:a16="http://schemas.microsoft.com/office/drawing/2014/main" id="{F464D1D0-97B2-FABB-5659-E89D6BB1B1EB}"/>
              </a:ext>
            </a:extLst>
          </p:cNvPr>
          <p:cNvSpPr/>
          <p:nvPr/>
        </p:nvSpPr>
        <p:spPr>
          <a:xfrm>
            <a:off x="1143000"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2" action="ppaction://hlinksldjump" highlightClick="1">
              <a:snd r:embed="rId5" name="click.wav"/>
            </a:hlinkClick>
            <a:extLst>
              <a:ext uri="{FF2B5EF4-FFF2-40B4-BE49-F238E27FC236}">
                <a16:creationId xmlns:a16="http://schemas.microsoft.com/office/drawing/2014/main" id="{E0DA29DF-B3EC-1DC3-7B9E-DF1FA3E6625C}"/>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D9B1D57A-C09A-4AC3-E159-7B42A7A0311B}"/>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FADB2234-3CB1-B83E-21A0-69DBDC04F5F3}"/>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ombol Tindakan: Kosong 8">
            <a:hlinkClick r:id="" action="ppaction://hlinkshowjump?jump=previousslide" highlightClick="1">
              <a:snd r:embed="rId5" name="click.wav"/>
            </a:hlinkClick>
            <a:extLst>
              <a:ext uri="{FF2B5EF4-FFF2-40B4-BE49-F238E27FC236}">
                <a16:creationId xmlns:a16="http://schemas.microsoft.com/office/drawing/2014/main" id="{A143A6FF-C7D1-CC58-7CB5-802048F26E36}"/>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414313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5" name="Tombol Tindakan: Kosong 14">
            <a:hlinkClick r:id="" action="ppaction://noaction" highlightClick="1">
              <a:snd r:embed="rId5" name="click.wav"/>
            </a:hlinkClick>
            <a:extLst>
              <a:ext uri="{FF2B5EF4-FFF2-40B4-BE49-F238E27FC236}">
                <a16:creationId xmlns:a16="http://schemas.microsoft.com/office/drawing/2014/main" id="{3BCD8E9B-1CD3-C4F4-5F4C-BB602E3F022E}"/>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23" name="Tombol Tindakan: Kosong 22">
            <a:hlinkClick r:id="rId7" action="ppaction://hlinksldjump" highlightClick="1">
              <a:snd r:embed="rId5" name="click.wav"/>
            </a:hlinkClick>
            <a:extLst>
              <a:ext uri="{FF2B5EF4-FFF2-40B4-BE49-F238E27FC236}">
                <a16:creationId xmlns:a16="http://schemas.microsoft.com/office/drawing/2014/main" id="{DDD57FB9-643A-CAF1-8840-80290AD6F340}"/>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5" name="Kotak Teks 24">
            <a:extLst>
              <a:ext uri="{FF2B5EF4-FFF2-40B4-BE49-F238E27FC236}">
                <a16:creationId xmlns:a16="http://schemas.microsoft.com/office/drawing/2014/main" id="{A600E1E8-45F6-1478-69F3-338DDDD8BBBD}"/>
              </a:ext>
            </a:extLst>
          </p:cNvPr>
          <p:cNvSpPr txBox="1"/>
          <p:nvPr/>
        </p:nvSpPr>
        <p:spPr>
          <a:xfrm>
            <a:off x="3785832" y="2157505"/>
            <a:ext cx="7113971" cy="5693866"/>
          </a:xfrm>
          <a:prstGeom prst="rect">
            <a:avLst/>
          </a:prstGeom>
          <a:noFill/>
        </p:spPr>
        <p:txBody>
          <a:bodyPr wrap="square">
            <a:spAutoFit/>
          </a:bodyPr>
          <a:lstStyle/>
          <a:p>
            <a:pPr lvl="0" algn="just" fontAlgn="base"/>
            <a:r>
              <a:rPr lang="id-ID" sz="2800" b="1" dirty="0">
                <a:solidFill>
                  <a:schemeClr val="tx2"/>
                </a:solidFill>
                <a:effectLst/>
                <a:latin typeface="Nunito" pitchFamily="2" charset="0"/>
                <a:ea typeface="Times New Roman" panose="02020603050405020304" pitchFamily="18" charset="0"/>
              </a:rPr>
              <a:t>Dampak</a:t>
            </a:r>
            <a:endParaRPr lang="en-ID" sz="2800" b="1" dirty="0">
              <a:solidFill>
                <a:schemeClr val="tx2"/>
              </a:solidFill>
              <a:effectLst/>
              <a:latin typeface="Nunito" pitchFamily="2" charset="0"/>
              <a:ea typeface="Times New Roman" panose="02020603050405020304" pitchFamily="18" charset="0"/>
            </a:endParaRPr>
          </a:p>
          <a:p>
            <a:pPr marL="499110" algn="just" fontAlgn="base"/>
            <a:r>
              <a:rPr lang="id-ID" sz="2800" dirty="0">
                <a:solidFill>
                  <a:srgbClr val="704430"/>
                </a:solidFill>
                <a:effectLst/>
                <a:latin typeface="Nunito" pitchFamily="2" charset="0"/>
                <a:ea typeface="Times New Roman" panose="02020603050405020304" pitchFamily="18" charset="0"/>
              </a:rPr>
              <a:t>Adapun dampak inflasi secara umum diantaranya:</a:t>
            </a:r>
            <a:endParaRPr lang="en-ID" sz="2800" dirty="0">
              <a:solidFill>
                <a:srgbClr val="704430"/>
              </a:solidFill>
              <a:effectLst/>
              <a:latin typeface="Nunito" pitchFamily="2" charset="0"/>
              <a:ea typeface="Times New Roman" panose="02020603050405020304" pitchFamily="18" charset="0"/>
            </a:endParaRPr>
          </a:p>
          <a:p>
            <a:pPr marL="742950" lvl="1" indent="-28575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Turunnya nilai mata uang,</a:t>
            </a:r>
            <a:endParaRPr lang="en-ID" sz="2800" dirty="0">
              <a:solidFill>
                <a:srgbClr val="704430"/>
              </a:solidFill>
              <a:effectLst/>
              <a:latin typeface="Nunito" pitchFamily="2" charset="0"/>
              <a:ea typeface="Times New Roman" panose="02020603050405020304" pitchFamily="18" charset="0"/>
            </a:endParaRPr>
          </a:p>
          <a:p>
            <a:pPr marL="742950" lvl="1" indent="-28575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Turunnya pendapatan riil masyarakat sehingga standar hidup masyarakat juga mengalami penurunan,</a:t>
            </a:r>
            <a:endParaRPr lang="en-ID" sz="2800" dirty="0">
              <a:solidFill>
                <a:srgbClr val="704430"/>
              </a:solidFill>
              <a:effectLst/>
              <a:latin typeface="Nunito" pitchFamily="2" charset="0"/>
              <a:ea typeface="Times New Roman" panose="02020603050405020304" pitchFamily="18" charset="0"/>
            </a:endParaRPr>
          </a:p>
          <a:p>
            <a:pPr marL="742950" lvl="1" indent="-28575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Ketidakpastian bagi pelaku usaha,</a:t>
            </a:r>
            <a:endParaRPr lang="en-ID" sz="2800" dirty="0">
              <a:solidFill>
                <a:srgbClr val="704430"/>
              </a:solidFill>
              <a:effectLst/>
              <a:latin typeface="Nunito" pitchFamily="2" charset="0"/>
              <a:ea typeface="Times New Roman" panose="02020603050405020304" pitchFamily="18" charset="0"/>
            </a:endParaRPr>
          </a:p>
          <a:p>
            <a:pPr marL="742950" lvl="1" indent="-28575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Menyulitkan keputusan masyarakat dalam melakukan konsumsi, produksi, dan distribusi sehingga menghambat pertumbuhan ekonomi.</a:t>
            </a:r>
            <a:endParaRPr lang="en-ID" sz="2800" dirty="0">
              <a:solidFill>
                <a:srgbClr val="704430"/>
              </a:solidFill>
              <a:effectLst/>
              <a:latin typeface="Nunito" pitchFamily="2" charset="0"/>
              <a:ea typeface="Times New Roman" panose="02020603050405020304" pitchFamily="18" charset="0"/>
            </a:endParaRPr>
          </a:p>
          <a:p>
            <a:pPr lvl="0" algn="just" fontAlgn="base"/>
            <a:endParaRPr lang="en-ID" sz="2800" dirty="0">
              <a:effectLst/>
              <a:latin typeface="Nunito" pitchFamily="2" charset="0"/>
              <a:ea typeface="Times New Roman" panose="02020603050405020304" pitchFamily="18" charset="0"/>
            </a:endParaRPr>
          </a:p>
        </p:txBody>
      </p:sp>
      <p:pic>
        <p:nvPicPr>
          <p:cNvPr id="16" name="Gambar 15">
            <a:extLst>
              <a:ext uri="{FF2B5EF4-FFF2-40B4-BE49-F238E27FC236}">
                <a16:creationId xmlns:a16="http://schemas.microsoft.com/office/drawing/2014/main" id="{CBBD88B4-FDC0-C190-C963-7A306C8C8C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37533" y="3428205"/>
            <a:ext cx="4861612" cy="3241075"/>
          </a:xfrm>
          <a:prstGeom prst="rect">
            <a:avLst/>
          </a:prstGeom>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4A3CE6AF-2194-6690-E3FE-F2ABDD562DBC}"/>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2B2A276E-C904-80CA-7557-734A83B72245}"/>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0E24D28C-22FD-C287-A4A5-C00BD62C53CB}"/>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 action="ppaction://noaction" highlightClick="1">
              <a:snd r:embed="rId5" name="click.wav"/>
            </a:hlinkClick>
            <a:extLst>
              <a:ext uri="{FF2B5EF4-FFF2-40B4-BE49-F238E27FC236}">
                <a16:creationId xmlns:a16="http://schemas.microsoft.com/office/drawing/2014/main" id="{59E87C38-B309-D343-022C-BB19481123BD}"/>
              </a:ext>
            </a:extLst>
          </p:cNvPr>
          <p:cNvSpPr/>
          <p:nvPr/>
        </p:nvSpPr>
        <p:spPr>
          <a:xfrm>
            <a:off x="1143000"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2" action="ppaction://hlinksldjump" highlightClick="1">
              <a:snd r:embed="rId5" name="click.wav"/>
            </a:hlinkClick>
            <a:extLst>
              <a:ext uri="{FF2B5EF4-FFF2-40B4-BE49-F238E27FC236}">
                <a16:creationId xmlns:a16="http://schemas.microsoft.com/office/drawing/2014/main" id="{92ED73AA-A0C2-844A-50FC-87F86745F363}"/>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1FA43FBF-CD11-D9CC-C3F4-6F2A8CF304F7}"/>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ombol Tindakan: Kosong 8">
            <a:hlinkClick r:id="" action="ppaction://hlinkshowjump?jump=previousslide" highlightClick="1">
              <a:snd r:embed="rId5" name="click.wav"/>
            </a:hlinkClick>
            <a:extLst>
              <a:ext uri="{FF2B5EF4-FFF2-40B4-BE49-F238E27FC236}">
                <a16:creationId xmlns:a16="http://schemas.microsoft.com/office/drawing/2014/main" id="{D9748391-9AE9-4EE5-D562-CB110779546D}"/>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099577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2" name="Tombol Tindakan: Kosong 11">
            <a:hlinkClick r:id="" action="ppaction://noaction" highlightClick="1">
              <a:snd r:embed="rId5" name="click.wav"/>
            </a:hlinkClick>
            <a:extLst>
              <a:ext uri="{FF2B5EF4-FFF2-40B4-BE49-F238E27FC236}">
                <a16:creationId xmlns:a16="http://schemas.microsoft.com/office/drawing/2014/main" id="{58601B46-2AC7-9203-20E8-932E029B023F}"/>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3" name="Tombol Tindakan: Kosong 12">
            <a:hlinkClick r:id="rId7" action="ppaction://hlinksldjump" highlightClick="1">
              <a:snd r:embed="rId5" name="click.wav"/>
            </a:hlinkClick>
            <a:extLst>
              <a:ext uri="{FF2B5EF4-FFF2-40B4-BE49-F238E27FC236}">
                <a16:creationId xmlns:a16="http://schemas.microsoft.com/office/drawing/2014/main" id="{2A22B89F-43DA-D690-F47D-42564869902B}"/>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281E9954-46C9-30D3-8A9E-B558DEA649A6}"/>
              </a:ext>
            </a:extLst>
          </p:cNvPr>
          <p:cNvSpPr txBox="1"/>
          <p:nvPr/>
        </p:nvSpPr>
        <p:spPr>
          <a:xfrm>
            <a:off x="3802038" y="2200506"/>
            <a:ext cx="11353944" cy="2677656"/>
          </a:xfrm>
          <a:prstGeom prst="rect">
            <a:avLst/>
          </a:prstGeom>
          <a:noFill/>
        </p:spPr>
        <p:txBody>
          <a:bodyPr wrap="square">
            <a:spAutoFit/>
          </a:bodyPr>
          <a:lstStyle/>
          <a:p>
            <a:pPr marL="342900" lvl="0" indent="-342900" algn="just" fontAlgn="base">
              <a:buFont typeface="+mj-lt"/>
              <a:buAutoNum type="alphaLcPeriod"/>
            </a:pPr>
            <a:r>
              <a:rPr lang="id-ID" sz="2800" b="1" dirty="0">
                <a:solidFill>
                  <a:srgbClr val="F27F00"/>
                </a:solidFill>
                <a:effectLst/>
                <a:latin typeface="Nunito" pitchFamily="2" charset="0"/>
                <a:ea typeface="Times New Roman" panose="02020603050405020304" pitchFamily="18" charset="0"/>
              </a:rPr>
              <a:t>Kebijakan Moneter</a:t>
            </a:r>
          </a:p>
          <a:p>
            <a:pPr lvl="0" algn="just" fontAlgn="base"/>
            <a:r>
              <a:rPr lang="id-ID" sz="2800" dirty="0">
                <a:solidFill>
                  <a:srgbClr val="704430"/>
                </a:solidFill>
                <a:latin typeface="Nunito" pitchFamily="2" charset="0"/>
                <a:ea typeface="Times New Roman" panose="02020603050405020304" pitchFamily="18" charset="0"/>
              </a:rPr>
              <a:t>Y</a:t>
            </a:r>
            <a:r>
              <a:rPr lang="id-ID" sz="2800" dirty="0">
                <a:solidFill>
                  <a:srgbClr val="704430"/>
                </a:solidFill>
                <a:effectLst/>
                <a:latin typeface="Nunito" pitchFamily="2" charset="0"/>
                <a:ea typeface="Times New Roman" panose="02020603050405020304" pitchFamily="18" charset="0"/>
              </a:rPr>
              <a:t>aitu </a:t>
            </a:r>
            <a:r>
              <a:rPr lang="en-ID" sz="2800" dirty="0">
                <a:solidFill>
                  <a:srgbClr val="704430"/>
                </a:solidFill>
                <a:effectLst/>
                <a:latin typeface="Nunito" pitchFamily="2" charset="0"/>
                <a:ea typeface="Times New Roman" panose="02020603050405020304" pitchFamily="18" charset="0"/>
              </a:rPr>
              <a:t>kebijakan pemerintah melalui Bank Sentral sebagai pemegang otoritas moneter untuk mengendalikan jumlah uang yang beredar dalam rangka mencapai kestabilan ekonomi.</a:t>
            </a:r>
            <a:r>
              <a:rPr lang="id-ID" sz="2800" dirty="0">
                <a:solidFill>
                  <a:srgbClr val="704430"/>
                </a:solidFill>
                <a:effectLst/>
                <a:latin typeface="Nunito" pitchFamily="2" charset="0"/>
                <a:ea typeface="Times New Roman" panose="02020603050405020304" pitchFamily="18" charset="0"/>
              </a:rPr>
              <a:t> Kebijakan moneter yang dapat dilakukan yaitu:</a:t>
            </a:r>
          </a:p>
          <a:p>
            <a:pPr lvl="0" algn="just" fontAlgn="base"/>
            <a:endParaRPr lang="en-ID" sz="2800" dirty="0">
              <a:effectLst/>
              <a:latin typeface="Nunito" pitchFamily="2" charset="0"/>
              <a:ea typeface="Times New Roman" panose="02020603050405020304" pitchFamily="18" charset="0"/>
            </a:endParaRPr>
          </a:p>
        </p:txBody>
      </p:sp>
      <p:sp>
        <p:nvSpPr>
          <p:cNvPr id="23" name="Kotak Teks 22">
            <a:extLst>
              <a:ext uri="{FF2B5EF4-FFF2-40B4-BE49-F238E27FC236}">
                <a16:creationId xmlns:a16="http://schemas.microsoft.com/office/drawing/2014/main" id="{3C681165-EBC4-2FB1-9FAE-C3BE7D66FB9B}"/>
              </a:ext>
            </a:extLst>
          </p:cNvPr>
          <p:cNvSpPr txBox="1"/>
          <p:nvPr/>
        </p:nvSpPr>
        <p:spPr>
          <a:xfrm>
            <a:off x="3699580" y="4495606"/>
            <a:ext cx="9003881" cy="3539430"/>
          </a:xfrm>
          <a:prstGeom prst="rect">
            <a:avLst/>
          </a:prstGeom>
          <a:noFill/>
        </p:spPr>
        <p:txBody>
          <a:bodyPr wrap="square">
            <a:spAutoFit/>
          </a:bodyPr>
          <a:lstStyle/>
          <a:p>
            <a:pPr marL="342900" lvl="0" indent="-342900" algn="just" fontAlgn="base">
              <a:buFont typeface="+mj-lt"/>
              <a:buAutoNum type="arabicPeriod"/>
            </a:pPr>
            <a:r>
              <a:rPr lang="id-ID" sz="2800" b="1" dirty="0">
                <a:solidFill>
                  <a:srgbClr val="704430"/>
                </a:solidFill>
                <a:effectLst/>
                <a:latin typeface="Nunito" pitchFamily="2" charset="0"/>
                <a:ea typeface="Times New Roman" panose="02020603050405020304" pitchFamily="18" charset="0"/>
              </a:rPr>
              <a:t>Politik Diskonto: </a:t>
            </a:r>
            <a:r>
              <a:rPr lang="id-ID" sz="2800" dirty="0">
                <a:solidFill>
                  <a:srgbClr val="704430"/>
                </a:solidFill>
                <a:effectLst/>
                <a:latin typeface="Nunito" pitchFamily="2" charset="0"/>
                <a:ea typeface="Times New Roman" panose="02020603050405020304" pitchFamily="18" charset="0"/>
              </a:rPr>
              <a:t>dengan menaikkan suku bunga (diskonto)</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b="1" dirty="0">
                <a:solidFill>
                  <a:srgbClr val="704430"/>
                </a:solidFill>
                <a:effectLst/>
                <a:latin typeface="Nunito" pitchFamily="2" charset="0"/>
                <a:ea typeface="Times New Roman" panose="02020603050405020304" pitchFamily="18" charset="0"/>
              </a:rPr>
              <a:t>Politik Pasar Terbuka: </a:t>
            </a:r>
            <a:r>
              <a:rPr lang="id-ID" sz="2800" dirty="0">
                <a:solidFill>
                  <a:srgbClr val="704430"/>
                </a:solidFill>
                <a:effectLst/>
                <a:latin typeface="Nunito" pitchFamily="2" charset="0"/>
                <a:ea typeface="Times New Roman" panose="02020603050405020304" pitchFamily="18" charset="0"/>
              </a:rPr>
              <a:t>menjual surat berharga dengan tingkat suku bunga tertentu</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b="1" dirty="0">
                <a:solidFill>
                  <a:srgbClr val="704430"/>
                </a:solidFill>
                <a:effectLst/>
                <a:latin typeface="Nunito" pitchFamily="2" charset="0"/>
                <a:ea typeface="Times New Roman" panose="02020603050405020304" pitchFamily="18" charset="0"/>
              </a:rPr>
              <a:t>Politik Cadangan Kas: </a:t>
            </a:r>
            <a:r>
              <a:rPr lang="id-ID" sz="2800" dirty="0">
                <a:solidFill>
                  <a:srgbClr val="704430"/>
                </a:solidFill>
                <a:effectLst/>
                <a:latin typeface="Nunito" pitchFamily="2" charset="0"/>
                <a:ea typeface="Times New Roman" panose="02020603050405020304" pitchFamily="18" charset="0"/>
              </a:rPr>
              <a:t>menaikkan cadangan kas </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b="1" dirty="0">
                <a:solidFill>
                  <a:srgbClr val="704430"/>
                </a:solidFill>
                <a:effectLst/>
                <a:latin typeface="Nunito" pitchFamily="2" charset="0"/>
                <a:ea typeface="Times New Roman" panose="02020603050405020304" pitchFamily="18" charset="0"/>
              </a:rPr>
              <a:t>Kebijakan Kredit Selektif: </a:t>
            </a:r>
            <a:r>
              <a:rPr lang="id-ID" sz="2800" dirty="0">
                <a:solidFill>
                  <a:srgbClr val="704430"/>
                </a:solidFill>
                <a:effectLst/>
                <a:latin typeface="Nunito" pitchFamily="2" charset="0"/>
                <a:ea typeface="Times New Roman" panose="02020603050405020304" pitchFamily="18" charset="0"/>
              </a:rPr>
              <a:t>dengan memperketat syarat-syarat pemberian kredit kepada masyarakat</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b="1" dirty="0">
                <a:solidFill>
                  <a:srgbClr val="704430"/>
                </a:solidFill>
                <a:effectLst/>
                <a:latin typeface="Nunito" pitchFamily="2" charset="0"/>
                <a:ea typeface="Times New Roman" panose="02020603050405020304" pitchFamily="18" charset="0"/>
              </a:rPr>
              <a:t>Kebijakan Dorongan Moral</a:t>
            </a:r>
            <a:endParaRPr lang="en-ID" sz="2800" b="1" dirty="0">
              <a:solidFill>
                <a:srgbClr val="704430"/>
              </a:solidFill>
              <a:effectLst/>
              <a:latin typeface="Nunito" pitchFamily="2" charset="0"/>
              <a:ea typeface="Times New Roman" panose="02020603050405020304" pitchFamily="18" charset="0"/>
            </a:endParaRPr>
          </a:p>
        </p:txBody>
      </p:sp>
      <p:pic>
        <p:nvPicPr>
          <p:cNvPr id="24" name="Gambar 23">
            <a:extLst>
              <a:ext uri="{FF2B5EF4-FFF2-40B4-BE49-F238E27FC236}">
                <a16:creationId xmlns:a16="http://schemas.microsoft.com/office/drawing/2014/main" id="{8DE405AC-46B6-004D-435F-338A544D652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703461" y="4182411"/>
            <a:ext cx="3470568" cy="2478077"/>
          </a:xfrm>
          <a:prstGeom prst="rect">
            <a:avLst/>
          </a:prstGeom>
          <a:noFill/>
          <a:ln>
            <a:noFill/>
          </a:ln>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E42B5A2C-5439-EF6D-C757-E441739993FA}"/>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7753B24F-C895-D5FA-317B-29443692751D}"/>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2BBFE08C-C7CA-6893-19A6-9637C84BC5D0}"/>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5" name="click.wav"/>
            </a:hlinkClick>
            <a:extLst>
              <a:ext uri="{FF2B5EF4-FFF2-40B4-BE49-F238E27FC236}">
                <a16:creationId xmlns:a16="http://schemas.microsoft.com/office/drawing/2014/main" id="{4238EDA7-20BE-E72C-1732-E5CFF362C5EB}"/>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 action="ppaction://noaction" highlightClick="1">
              <a:snd r:embed="rId5" name="click.wav"/>
            </a:hlinkClick>
            <a:extLst>
              <a:ext uri="{FF2B5EF4-FFF2-40B4-BE49-F238E27FC236}">
                <a16:creationId xmlns:a16="http://schemas.microsoft.com/office/drawing/2014/main" id="{E8E0DA72-4210-8150-7963-F657054C8060}"/>
              </a:ext>
            </a:extLst>
          </p:cNvPr>
          <p:cNvSpPr/>
          <p:nvPr/>
        </p:nvSpPr>
        <p:spPr>
          <a:xfrm>
            <a:off x="1143000"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8D7E5A16-EC89-A1BF-717A-7850DE921C80}"/>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0252EF03-9FA8-BA2C-E31A-289CF3795882}"/>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482800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2" name="Tombol Tindakan: Kosong 11">
            <a:hlinkClick r:id="" action="ppaction://noaction" highlightClick="1">
              <a:snd r:embed="rId5" name="click.wav"/>
            </a:hlinkClick>
            <a:extLst>
              <a:ext uri="{FF2B5EF4-FFF2-40B4-BE49-F238E27FC236}">
                <a16:creationId xmlns:a16="http://schemas.microsoft.com/office/drawing/2014/main" id="{AD345E18-E30E-4026-D860-7F8976E958B0}"/>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3" name="Tombol Tindakan: Kosong 12">
            <a:hlinkClick r:id="rId7" action="ppaction://hlinksldjump" highlightClick="1">
              <a:snd r:embed="rId5" name="click.wav"/>
            </a:hlinkClick>
            <a:extLst>
              <a:ext uri="{FF2B5EF4-FFF2-40B4-BE49-F238E27FC236}">
                <a16:creationId xmlns:a16="http://schemas.microsoft.com/office/drawing/2014/main" id="{0FFB0D29-AFA6-7E38-02D2-ACFE5E3E2B03}"/>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3" name="Kotak Teks 22">
            <a:extLst>
              <a:ext uri="{FF2B5EF4-FFF2-40B4-BE49-F238E27FC236}">
                <a16:creationId xmlns:a16="http://schemas.microsoft.com/office/drawing/2014/main" id="{3C681165-EBC4-2FB1-9FAE-C3BE7D66FB9B}"/>
              </a:ext>
            </a:extLst>
          </p:cNvPr>
          <p:cNvSpPr txBox="1"/>
          <p:nvPr/>
        </p:nvSpPr>
        <p:spPr>
          <a:xfrm>
            <a:off x="3672549" y="2482651"/>
            <a:ext cx="8290752" cy="4832092"/>
          </a:xfrm>
          <a:prstGeom prst="rect">
            <a:avLst/>
          </a:prstGeom>
          <a:noFill/>
        </p:spPr>
        <p:txBody>
          <a:bodyPr wrap="square">
            <a:spAutoFit/>
          </a:bodyPr>
          <a:lstStyle/>
          <a:p>
            <a:pPr lvl="0" algn="just" fontAlgn="base"/>
            <a:r>
              <a:rPr lang="id-ID" sz="2800" b="1" dirty="0" err="1">
                <a:solidFill>
                  <a:srgbClr val="F27F00"/>
                </a:solidFill>
                <a:effectLst/>
                <a:latin typeface="Nunito" pitchFamily="2" charset="0"/>
                <a:ea typeface="Times New Roman" panose="02020603050405020304" pitchFamily="18" charset="0"/>
              </a:rPr>
              <a:t>b.</a:t>
            </a:r>
            <a:r>
              <a:rPr lang="id-ID" sz="2800" b="1" dirty="0">
                <a:solidFill>
                  <a:srgbClr val="F27F00"/>
                </a:solidFill>
                <a:effectLst/>
                <a:latin typeface="Nunito" pitchFamily="2" charset="0"/>
                <a:ea typeface="Times New Roman" panose="02020603050405020304" pitchFamily="18" charset="0"/>
              </a:rPr>
              <a:t> Kebijakan Fiskal </a:t>
            </a:r>
            <a:endParaRPr lang="en-ID" sz="2800" b="1" dirty="0">
              <a:solidFill>
                <a:srgbClr val="F27F00"/>
              </a:solidFill>
              <a:effectLst/>
              <a:latin typeface="Nunito" pitchFamily="2" charset="0"/>
              <a:ea typeface="Times New Roman" panose="02020603050405020304" pitchFamily="18" charset="0"/>
            </a:endParaRPr>
          </a:p>
          <a:p>
            <a:pPr marL="727710" algn="just" fontAlgn="base"/>
            <a:r>
              <a:rPr lang="id-ID" sz="2800" dirty="0">
                <a:solidFill>
                  <a:srgbClr val="704430"/>
                </a:solidFill>
                <a:effectLst/>
                <a:latin typeface="Nunito" pitchFamily="2" charset="0"/>
                <a:ea typeface="Times New Roman" panose="02020603050405020304" pitchFamily="18" charset="0"/>
              </a:rPr>
              <a:t>Kebijakan fiskal adalah kebijakan yang dikeluarkan oleh pemerintah untuk memengaruhi penerimaan dan pengeluaran anggaran pemerintah. Kebijakan fiskal yang dapat digunakan untuk mengatasi dan mengendalikan laju inflasi yang semakin tinggi adalah dengan cara meningkatkan tarif pajak dan mengurangi pengeluaran atau anggaran pemerintah.</a:t>
            </a:r>
            <a:endParaRPr lang="en-ID" sz="2800" dirty="0">
              <a:solidFill>
                <a:srgbClr val="704430"/>
              </a:solidFill>
              <a:effectLst/>
              <a:latin typeface="Nunito" pitchFamily="2" charset="0"/>
              <a:ea typeface="Times New Roman" panose="02020603050405020304" pitchFamily="18" charset="0"/>
            </a:endParaRPr>
          </a:p>
          <a:p>
            <a:pPr lvl="0" algn="just" fontAlgn="base"/>
            <a:endParaRPr lang="en-ID" sz="2800" dirty="0">
              <a:effectLst/>
              <a:latin typeface="Nunito" pitchFamily="2" charset="0"/>
              <a:ea typeface="Times New Roman" panose="02020603050405020304" pitchFamily="18" charset="0"/>
            </a:endParaRPr>
          </a:p>
        </p:txBody>
      </p:sp>
      <p:pic>
        <p:nvPicPr>
          <p:cNvPr id="16" name="Gambar 15">
            <a:extLst>
              <a:ext uri="{FF2B5EF4-FFF2-40B4-BE49-F238E27FC236}">
                <a16:creationId xmlns:a16="http://schemas.microsoft.com/office/drawing/2014/main" id="{252B0926-33FC-4F4C-540A-6985E644C3D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019039" y="2804922"/>
            <a:ext cx="4029333" cy="3735629"/>
          </a:xfrm>
          <a:prstGeom prst="rect">
            <a:avLst/>
          </a:prstGeom>
          <a:noFill/>
          <a:ln>
            <a:noFill/>
          </a:ln>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E318101D-E5F8-0E9A-3694-EFA42D818ECF}"/>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958831D8-30D3-5235-13C4-C4C508ADFCE8}"/>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FF0EC512-BDD3-00B3-E579-7C465F7A423C}"/>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5" name="click.wav"/>
            </a:hlinkClick>
            <a:extLst>
              <a:ext uri="{FF2B5EF4-FFF2-40B4-BE49-F238E27FC236}">
                <a16:creationId xmlns:a16="http://schemas.microsoft.com/office/drawing/2014/main" id="{461049DC-1077-59F7-6063-B8F4C614D1CD}"/>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 action="ppaction://noaction" highlightClick="1">
              <a:snd r:embed="rId5" name="click.wav"/>
            </a:hlinkClick>
            <a:extLst>
              <a:ext uri="{FF2B5EF4-FFF2-40B4-BE49-F238E27FC236}">
                <a16:creationId xmlns:a16="http://schemas.microsoft.com/office/drawing/2014/main" id="{A78245E3-438B-CC83-BF24-07CED0C4A8A1}"/>
              </a:ext>
            </a:extLst>
          </p:cNvPr>
          <p:cNvSpPr/>
          <p:nvPr/>
        </p:nvSpPr>
        <p:spPr>
          <a:xfrm>
            <a:off x="1143000"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E0B80AB5-CF00-9CB6-50BF-DBD021D16D63}"/>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3C83B7E8-8FF8-0B29-DC73-2EA4C0E9FC2C}"/>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ombol Tindakan: Kosong 8">
            <a:hlinkClick r:id="" action="ppaction://hlinkshowjump?jump=previousslide" highlightClick="1">
              <a:snd r:embed="rId5" name="click.wav"/>
            </a:hlinkClick>
            <a:extLst>
              <a:ext uri="{FF2B5EF4-FFF2-40B4-BE49-F238E27FC236}">
                <a16:creationId xmlns:a16="http://schemas.microsoft.com/office/drawing/2014/main" id="{282EF659-EFCB-B431-7E0D-DAB3F0510852}"/>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1875884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2" name="Tombol Tindakan: Kosong 11">
            <a:hlinkClick r:id="" action="ppaction://noaction" highlightClick="1">
              <a:snd r:embed="rId5" name="click.wav"/>
            </a:hlinkClick>
            <a:extLst>
              <a:ext uri="{FF2B5EF4-FFF2-40B4-BE49-F238E27FC236}">
                <a16:creationId xmlns:a16="http://schemas.microsoft.com/office/drawing/2014/main" id="{3CD19B79-6FCA-5139-F538-963E3D46003F}"/>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3" name="Tombol Tindakan: Kosong 12">
            <a:hlinkClick r:id="rId7" action="ppaction://hlinksldjump" highlightClick="1">
              <a:snd r:embed="rId5" name="click.wav"/>
            </a:hlinkClick>
            <a:extLst>
              <a:ext uri="{FF2B5EF4-FFF2-40B4-BE49-F238E27FC236}">
                <a16:creationId xmlns:a16="http://schemas.microsoft.com/office/drawing/2014/main" id="{B1F35436-5059-49D4-F1D0-453821CBC2F4}"/>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3" name="Kotak Teks 22">
            <a:extLst>
              <a:ext uri="{FF2B5EF4-FFF2-40B4-BE49-F238E27FC236}">
                <a16:creationId xmlns:a16="http://schemas.microsoft.com/office/drawing/2014/main" id="{3C681165-EBC4-2FB1-9FAE-C3BE7D66FB9B}"/>
              </a:ext>
            </a:extLst>
          </p:cNvPr>
          <p:cNvSpPr txBox="1"/>
          <p:nvPr/>
        </p:nvSpPr>
        <p:spPr>
          <a:xfrm>
            <a:off x="3672549" y="3353205"/>
            <a:ext cx="7376451" cy="3539430"/>
          </a:xfrm>
          <a:prstGeom prst="rect">
            <a:avLst/>
          </a:prstGeom>
          <a:noFill/>
        </p:spPr>
        <p:txBody>
          <a:bodyPr wrap="square">
            <a:spAutoFit/>
          </a:bodyPr>
          <a:lstStyle/>
          <a:p>
            <a:pPr lvl="0" algn="just" fontAlgn="base"/>
            <a:r>
              <a:rPr lang="id-ID" sz="2800" b="1" dirty="0" err="1">
                <a:solidFill>
                  <a:srgbClr val="F27F00"/>
                </a:solidFill>
                <a:effectLst/>
                <a:latin typeface="Nunito" pitchFamily="2" charset="0"/>
                <a:ea typeface="Times New Roman" panose="02020603050405020304" pitchFamily="18" charset="0"/>
              </a:rPr>
              <a:t>c.</a:t>
            </a:r>
            <a:r>
              <a:rPr lang="id-ID" sz="2800" b="1" dirty="0">
                <a:solidFill>
                  <a:srgbClr val="F27F00"/>
                </a:solidFill>
                <a:effectLst/>
                <a:latin typeface="Nunito" pitchFamily="2" charset="0"/>
                <a:ea typeface="Times New Roman" panose="02020603050405020304" pitchFamily="18" charset="0"/>
              </a:rPr>
              <a:t> Kebijakan Lainnya</a:t>
            </a:r>
            <a:endParaRPr lang="en-ID" sz="2800" b="1" dirty="0">
              <a:solidFill>
                <a:srgbClr val="F27F00"/>
              </a:solidFill>
              <a:effectLst/>
              <a:latin typeface="Nunito" pitchFamily="2" charset="0"/>
              <a:ea typeface="Times New Roman" panose="02020603050405020304" pitchFamily="18" charset="0"/>
            </a:endParaRPr>
          </a:p>
          <a:p>
            <a:pPr marL="727710" algn="just" fontAlgn="base"/>
            <a:r>
              <a:rPr lang="id-ID" sz="2800" dirty="0">
                <a:solidFill>
                  <a:srgbClr val="704430"/>
                </a:solidFill>
                <a:effectLst/>
                <a:latin typeface="Nunito" pitchFamily="2" charset="0"/>
                <a:ea typeface="Times New Roman" panose="02020603050405020304" pitchFamily="18" charset="0"/>
              </a:rPr>
              <a:t>Berikut adalah kebijakan lainnya yang dapat digunakan:</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Meningkatkan produksi atau menambah jumlah barang di pasar.</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Memberlakukan kebijakan penetapan harga tertinggi untuk jenis barang tertentu.</a:t>
            </a:r>
            <a:endParaRPr lang="en-ID" sz="2800" dirty="0">
              <a:solidFill>
                <a:srgbClr val="704430"/>
              </a:solidFill>
              <a:effectLst/>
              <a:latin typeface="Nunito" pitchFamily="2" charset="0"/>
              <a:ea typeface="Times New Roman" panose="02020603050405020304" pitchFamily="18" charset="0"/>
            </a:endParaRPr>
          </a:p>
          <a:p>
            <a:pPr lvl="0" algn="just" fontAlgn="base"/>
            <a:endParaRPr lang="en-ID" sz="2800" dirty="0">
              <a:effectLst/>
              <a:latin typeface="Nunito" pitchFamily="2" charset="0"/>
              <a:ea typeface="Times New Roman" panose="02020603050405020304" pitchFamily="18" charset="0"/>
            </a:endParaRPr>
          </a:p>
        </p:txBody>
      </p:sp>
      <p:pic>
        <p:nvPicPr>
          <p:cNvPr id="21" name="Gambar 20">
            <a:extLst>
              <a:ext uri="{FF2B5EF4-FFF2-40B4-BE49-F238E27FC236}">
                <a16:creationId xmlns:a16="http://schemas.microsoft.com/office/drawing/2014/main" id="{7D7B889C-A73F-BDC4-19C3-C971874D726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2281" y="3234397"/>
            <a:ext cx="4760692" cy="3170267"/>
          </a:xfrm>
          <a:prstGeom prst="rect">
            <a:avLst/>
          </a:prstGeom>
          <a:noFill/>
          <a:ln>
            <a:noFill/>
          </a:ln>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D9F41E57-ED7C-8FCB-84D7-252C157F4F63}"/>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93B79B98-4E0E-1AE7-664C-4D5B829CFF62}"/>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159296C3-E4F5-0D4F-107C-51CD4DD106E3}"/>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5" name="click.wav"/>
            </a:hlinkClick>
            <a:extLst>
              <a:ext uri="{FF2B5EF4-FFF2-40B4-BE49-F238E27FC236}">
                <a16:creationId xmlns:a16="http://schemas.microsoft.com/office/drawing/2014/main" id="{C0DE153D-913C-41F4-C7E7-187BCFDADCAA}"/>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 action="ppaction://noaction" highlightClick="1">
              <a:snd r:embed="rId5" name="click.wav"/>
            </a:hlinkClick>
            <a:extLst>
              <a:ext uri="{FF2B5EF4-FFF2-40B4-BE49-F238E27FC236}">
                <a16:creationId xmlns:a16="http://schemas.microsoft.com/office/drawing/2014/main" id="{E8720534-3883-F0CA-AFBA-89ABCA6236AF}"/>
              </a:ext>
            </a:extLst>
          </p:cNvPr>
          <p:cNvSpPr/>
          <p:nvPr/>
        </p:nvSpPr>
        <p:spPr>
          <a:xfrm>
            <a:off x="1143000"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61E197FD-D58E-AE7E-9D56-40BED6027FB8}"/>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ombol Tindakan: Kosong 8">
            <a:hlinkClick r:id="" action="ppaction://hlinkshowjump?jump=previousslide" highlightClick="1">
              <a:snd r:embed="rId5" name="click.wav"/>
            </a:hlinkClick>
            <a:extLst>
              <a:ext uri="{FF2B5EF4-FFF2-40B4-BE49-F238E27FC236}">
                <a16:creationId xmlns:a16="http://schemas.microsoft.com/office/drawing/2014/main" id="{912C0A5E-906A-6727-D341-93AEEB0A3A95}"/>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5825789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1B698"/>
        </a:solidFill>
        <a:effectLst/>
      </p:bgPr>
    </p:bg>
    <p:spTree>
      <p:nvGrpSpPr>
        <p:cNvPr id="1" name=""/>
        <p:cNvGrpSpPr/>
        <p:nvPr/>
      </p:nvGrpSpPr>
      <p:grpSpPr>
        <a:xfrm>
          <a:off x="0" y="0"/>
          <a:ext cx="0" cy="0"/>
          <a:chOff x="0" y="0"/>
          <a:chExt cx="0" cy="0"/>
        </a:xfrm>
      </p:grpSpPr>
      <p:grpSp>
        <p:nvGrpSpPr>
          <p:cNvPr id="2" name="Group 2"/>
          <p:cNvGrpSpPr/>
          <p:nvPr/>
        </p:nvGrpSpPr>
        <p:grpSpPr>
          <a:xfrm>
            <a:off x="3205676" y="1158024"/>
            <a:ext cx="2946248" cy="1652766"/>
            <a:chOff x="0" y="0"/>
            <a:chExt cx="851179" cy="477489"/>
          </a:xfrm>
        </p:grpSpPr>
        <p:sp>
          <p:nvSpPr>
            <p:cNvPr id="3" name="Freeform 3"/>
            <p:cNvSpPr/>
            <p:nvPr/>
          </p:nvSpPr>
          <p:spPr>
            <a:xfrm>
              <a:off x="92710" y="106680"/>
              <a:ext cx="747039" cy="358109"/>
            </a:xfrm>
            <a:custGeom>
              <a:avLst/>
              <a:gdLst/>
              <a:ahLst/>
              <a:cxnLst/>
              <a:rect l="l" t="t" r="r" b="b"/>
              <a:pathLst>
                <a:path w="747039" h="358109">
                  <a:moveTo>
                    <a:pt x="720369" y="168879"/>
                  </a:moveTo>
                  <a:cubicBezTo>
                    <a:pt x="720369" y="256509"/>
                    <a:pt x="644169" y="327629"/>
                    <a:pt x="562889" y="327629"/>
                  </a:cubicBezTo>
                  <a:lnTo>
                    <a:pt x="66040" y="327629"/>
                  </a:lnTo>
                  <a:cubicBezTo>
                    <a:pt x="43180" y="327629"/>
                    <a:pt x="20320" y="322549"/>
                    <a:pt x="0" y="313659"/>
                  </a:cubicBezTo>
                  <a:cubicBezTo>
                    <a:pt x="26670" y="341599"/>
                    <a:pt x="63500" y="358109"/>
                    <a:pt x="98888" y="358109"/>
                  </a:cubicBezTo>
                  <a:lnTo>
                    <a:pt x="600989" y="358109"/>
                  </a:lnTo>
                  <a:cubicBezTo>
                    <a:pt x="680999" y="358109"/>
                    <a:pt x="747039" y="292069"/>
                    <a:pt x="747039" y="212059"/>
                  </a:cubicBezTo>
                  <a:lnTo>
                    <a:pt x="747039" y="95250"/>
                  </a:lnTo>
                  <a:cubicBezTo>
                    <a:pt x="747039" y="58420"/>
                    <a:pt x="733069" y="25400"/>
                    <a:pt x="711479" y="0"/>
                  </a:cubicBezTo>
                  <a:cubicBezTo>
                    <a:pt x="717829" y="16510"/>
                    <a:pt x="720369" y="34290"/>
                    <a:pt x="720369" y="52070"/>
                  </a:cubicBezTo>
                  <a:lnTo>
                    <a:pt x="720369" y="168879"/>
                  </a:lnTo>
                  <a:lnTo>
                    <a:pt x="720369" y="168879"/>
                  </a:lnTo>
                  <a:close/>
                </a:path>
              </a:pathLst>
            </a:custGeom>
            <a:solidFill>
              <a:srgbClr val="704430"/>
            </a:solidFill>
          </p:spPr>
        </p:sp>
        <p:sp>
          <p:nvSpPr>
            <p:cNvPr id="4" name="Freeform 4"/>
            <p:cNvSpPr/>
            <p:nvPr/>
          </p:nvSpPr>
          <p:spPr>
            <a:xfrm>
              <a:off x="12700" y="12700"/>
              <a:ext cx="786409" cy="408909"/>
            </a:xfrm>
            <a:custGeom>
              <a:avLst/>
              <a:gdLst/>
              <a:ahLst/>
              <a:cxnLst/>
              <a:rect l="l" t="t" r="r" b="b"/>
              <a:pathLst>
                <a:path w="786409" h="408909">
                  <a:moveTo>
                    <a:pt x="146050" y="408909"/>
                  </a:moveTo>
                  <a:lnTo>
                    <a:pt x="640359" y="408909"/>
                  </a:lnTo>
                  <a:cubicBezTo>
                    <a:pt x="720369" y="408909"/>
                    <a:pt x="786409" y="342869"/>
                    <a:pt x="786409" y="262859"/>
                  </a:cubicBezTo>
                  <a:lnTo>
                    <a:pt x="786409" y="146050"/>
                  </a:lnTo>
                  <a:cubicBezTo>
                    <a:pt x="786409" y="66040"/>
                    <a:pt x="720369" y="0"/>
                    <a:pt x="640359"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5" name="Freeform 5"/>
            <p:cNvSpPr/>
            <p:nvPr/>
          </p:nvSpPr>
          <p:spPr>
            <a:xfrm>
              <a:off x="0" y="0"/>
              <a:ext cx="851179" cy="477489"/>
            </a:xfrm>
            <a:custGeom>
              <a:avLst/>
              <a:gdLst/>
              <a:ahLst/>
              <a:cxnLst/>
              <a:rect l="l" t="t" r="r" b="b"/>
              <a:pathLst>
                <a:path w="851179" h="477489">
                  <a:moveTo>
                    <a:pt x="787679" y="74930"/>
                  </a:moveTo>
                  <a:cubicBezTo>
                    <a:pt x="759739" y="30480"/>
                    <a:pt x="710209" y="0"/>
                    <a:pt x="653059" y="0"/>
                  </a:cubicBezTo>
                  <a:lnTo>
                    <a:pt x="158750" y="0"/>
                  </a:lnTo>
                  <a:cubicBezTo>
                    <a:pt x="71120" y="0"/>
                    <a:pt x="0" y="71120"/>
                    <a:pt x="0" y="158750"/>
                  </a:cubicBezTo>
                  <a:lnTo>
                    <a:pt x="0" y="275559"/>
                  </a:lnTo>
                  <a:cubicBezTo>
                    <a:pt x="0" y="327629"/>
                    <a:pt x="25400" y="373349"/>
                    <a:pt x="63500" y="402559"/>
                  </a:cubicBezTo>
                  <a:cubicBezTo>
                    <a:pt x="91440" y="447009"/>
                    <a:pt x="140970" y="477489"/>
                    <a:pt x="192049" y="477489"/>
                  </a:cubicBezTo>
                  <a:lnTo>
                    <a:pt x="692429" y="477489"/>
                  </a:lnTo>
                  <a:cubicBezTo>
                    <a:pt x="780059" y="477489"/>
                    <a:pt x="851179" y="406369"/>
                    <a:pt x="851179" y="318739"/>
                  </a:cubicBezTo>
                  <a:lnTo>
                    <a:pt x="851179" y="201930"/>
                  </a:lnTo>
                  <a:cubicBezTo>
                    <a:pt x="851179" y="149860"/>
                    <a:pt x="825779" y="104140"/>
                    <a:pt x="787679" y="74930"/>
                  </a:cubicBezTo>
                  <a:close/>
                  <a:moveTo>
                    <a:pt x="12700" y="275559"/>
                  </a:moveTo>
                  <a:lnTo>
                    <a:pt x="12700" y="158750"/>
                  </a:lnTo>
                  <a:cubicBezTo>
                    <a:pt x="12700" y="78740"/>
                    <a:pt x="78740" y="12700"/>
                    <a:pt x="158750" y="12700"/>
                  </a:cubicBezTo>
                  <a:lnTo>
                    <a:pt x="653059" y="12700"/>
                  </a:lnTo>
                  <a:cubicBezTo>
                    <a:pt x="733069" y="12700"/>
                    <a:pt x="799109" y="78740"/>
                    <a:pt x="799109" y="158750"/>
                  </a:cubicBezTo>
                  <a:lnTo>
                    <a:pt x="799109" y="275559"/>
                  </a:lnTo>
                  <a:cubicBezTo>
                    <a:pt x="799109" y="355569"/>
                    <a:pt x="733069" y="421609"/>
                    <a:pt x="653059" y="421609"/>
                  </a:cubicBezTo>
                  <a:lnTo>
                    <a:pt x="158750" y="421609"/>
                  </a:lnTo>
                  <a:cubicBezTo>
                    <a:pt x="78740" y="421609"/>
                    <a:pt x="12700" y="356839"/>
                    <a:pt x="12700" y="275559"/>
                  </a:cubicBezTo>
                  <a:close/>
                  <a:moveTo>
                    <a:pt x="839749" y="318739"/>
                  </a:moveTo>
                  <a:cubicBezTo>
                    <a:pt x="839749" y="398749"/>
                    <a:pt x="772439" y="464789"/>
                    <a:pt x="692429" y="464789"/>
                  </a:cubicBezTo>
                  <a:lnTo>
                    <a:pt x="192049" y="464789"/>
                  </a:lnTo>
                  <a:cubicBezTo>
                    <a:pt x="157480" y="464789"/>
                    <a:pt x="120650" y="448279"/>
                    <a:pt x="93980" y="420339"/>
                  </a:cubicBezTo>
                  <a:cubicBezTo>
                    <a:pt x="114300" y="429229"/>
                    <a:pt x="135890" y="434309"/>
                    <a:pt x="160020" y="434309"/>
                  </a:cubicBezTo>
                  <a:lnTo>
                    <a:pt x="654329" y="434309"/>
                  </a:lnTo>
                  <a:cubicBezTo>
                    <a:pt x="741959" y="434309"/>
                    <a:pt x="813079" y="363189"/>
                    <a:pt x="813079" y="275559"/>
                  </a:cubicBezTo>
                  <a:lnTo>
                    <a:pt x="813079" y="158750"/>
                  </a:lnTo>
                  <a:cubicBezTo>
                    <a:pt x="813079" y="140970"/>
                    <a:pt x="809269" y="123190"/>
                    <a:pt x="804189" y="106680"/>
                  </a:cubicBezTo>
                  <a:cubicBezTo>
                    <a:pt x="825779" y="132080"/>
                    <a:pt x="839749" y="165100"/>
                    <a:pt x="839749" y="201930"/>
                  </a:cubicBezTo>
                  <a:lnTo>
                    <a:pt x="839749" y="318739"/>
                  </a:lnTo>
                  <a:cubicBezTo>
                    <a:pt x="839749" y="318739"/>
                    <a:pt x="839749" y="318739"/>
                    <a:pt x="839749" y="318739"/>
                  </a:cubicBezTo>
                  <a:close/>
                </a:path>
              </a:pathLst>
            </a:custGeom>
            <a:solidFill>
              <a:srgbClr val="704430"/>
            </a:solidFill>
          </p:spPr>
        </p:sp>
      </p:grpSp>
      <p:grpSp>
        <p:nvGrpSpPr>
          <p:cNvPr id="12" name="Group 12"/>
          <p:cNvGrpSpPr/>
          <p:nvPr/>
        </p:nvGrpSpPr>
        <p:grpSpPr>
          <a:xfrm>
            <a:off x="2133601" y="1930042"/>
            <a:ext cx="14428530" cy="7162613"/>
            <a:chOff x="0" y="0"/>
            <a:chExt cx="2000700" cy="1895283"/>
          </a:xfrm>
        </p:grpSpPr>
        <p:sp>
          <p:nvSpPr>
            <p:cNvPr id="13" name="Freeform 13"/>
            <p:cNvSpPr/>
            <p:nvPr/>
          </p:nvSpPr>
          <p:spPr>
            <a:xfrm>
              <a:off x="92710" y="106680"/>
              <a:ext cx="1896560" cy="1775903"/>
            </a:xfrm>
            <a:custGeom>
              <a:avLst/>
              <a:gdLst/>
              <a:ahLst/>
              <a:cxnLst/>
              <a:rect l="l" t="t" r="r" b="b"/>
              <a:pathLst>
                <a:path w="1896560" h="1775903">
                  <a:moveTo>
                    <a:pt x="1869890" y="1586673"/>
                  </a:moveTo>
                  <a:cubicBezTo>
                    <a:pt x="1869890" y="1674303"/>
                    <a:pt x="1793690" y="1745423"/>
                    <a:pt x="1712410" y="1745423"/>
                  </a:cubicBezTo>
                  <a:lnTo>
                    <a:pt x="66040" y="1745423"/>
                  </a:lnTo>
                  <a:cubicBezTo>
                    <a:pt x="43180" y="1745423"/>
                    <a:pt x="20320" y="1740343"/>
                    <a:pt x="0" y="1731453"/>
                  </a:cubicBezTo>
                  <a:cubicBezTo>
                    <a:pt x="26670" y="1759393"/>
                    <a:pt x="63500" y="1775903"/>
                    <a:pt x="106215" y="1775903"/>
                  </a:cubicBezTo>
                  <a:lnTo>
                    <a:pt x="1750510" y="1775903"/>
                  </a:lnTo>
                  <a:cubicBezTo>
                    <a:pt x="1830520" y="1775903"/>
                    <a:pt x="1896560" y="1709863"/>
                    <a:pt x="1896560" y="1629853"/>
                  </a:cubicBezTo>
                  <a:lnTo>
                    <a:pt x="1896560" y="95250"/>
                  </a:lnTo>
                  <a:cubicBezTo>
                    <a:pt x="1896560" y="58420"/>
                    <a:pt x="1882590" y="25400"/>
                    <a:pt x="1861000" y="0"/>
                  </a:cubicBezTo>
                  <a:cubicBezTo>
                    <a:pt x="1867350" y="16510"/>
                    <a:pt x="1869890" y="34290"/>
                    <a:pt x="1869890" y="52070"/>
                  </a:cubicBezTo>
                  <a:lnTo>
                    <a:pt x="1869890" y="1586673"/>
                  </a:lnTo>
                  <a:lnTo>
                    <a:pt x="1869890" y="1586673"/>
                  </a:lnTo>
                  <a:close/>
                </a:path>
              </a:pathLst>
            </a:custGeom>
            <a:solidFill>
              <a:srgbClr val="704430"/>
            </a:solidFill>
          </p:spPr>
        </p:sp>
        <p:sp>
          <p:nvSpPr>
            <p:cNvPr id="14" name="Freeform 14"/>
            <p:cNvSpPr/>
            <p:nvPr/>
          </p:nvSpPr>
          <p:spPr>
            <a:xfrm>
              <a:off x="12700" y="12700"/>
              <a:ext cx="1935930" cy="1826703"/>
            </a:xfrm>
            <a:custGeom>
              <a:avLst/>
              <a:gdLst/>
              <a:ahLst/>
              <a:cxnLst/>
              <a:rect l="l" t="t" r="r" b="b"/>
              <a:pathLst>
                <a:path w="1935930" h="1826703">
                  <a:moveTo>
                    <a:pt x="146050" y="1826703"/>
                  </a:moveTo>
                  <a:lnTo>
                    <a:pt x="1789880" y="1826703"/>
                  </a:lnTo>
                  <a:cubicBezTo>
                    <a:pt x="1869890" y="1826703"/>
                    <a:pt x="1935930" y="1760663"/>
                    <a:pt x="1935930" y="1680653"/>
                  </a:cubicBezTo>
                  <a:lnTo>
                    <a:pt x="1935930" y="146050"/>
                  </a:lnTo>
                  <a:cubicBezTo>
                    <a:pt x="1935930" y="66040"/>
                    <a:pt x="1869890" y="0"/>
                    <a:pt x="1789880" y="0"/>
                  </a:cubicBezTo>
                  <a:lnTo>
                    <a:pt x="146050" y="0"/>
                  </a:lnTo>
                  <a:cubicBezTo>
                    <a:pt x="66040" y="0"/>
                    <a:pt x="0" y="66040"/>
                    <a:pt x="0" y="146050"/>
                  </a:cubicBezTo>
                  <a:lnTo>
                    <a:pt x="0" y="1680653"/>
                  </a:lnTo>
                  <a:cubicBezTo>
                    <a:pt x="0" y="1761933"/>
                    <a:pt x="66040" y="1826703"/>
                    <a:pt x="146050" y="1826703"/>
                  </a:cubicBezTo>
                  <a:close/>
                </a:path>
              </a:pathLst>
            </a:custGeom>
            <a:solidFill>
              <a:srgbClr val="FFF3ED"/>
            </a:solidFill>
          </p:spPr>
        </p:sp>
        <p:sp>
          <p:nvSpPr>
            <p:cNvPr id="15" name="Freeform 15"/>
            <p:cNvSpPr/>
            <p:nvPr/>
          </p:nvSpPr>
          <p:spPr>
            <a:xfrm>
              <a:off x="0" y="0"/>
              <a:ext cx="2000700" cy="1895283"/>
            </a:xfrm>
            <a:custGeom>
              <a:avLst/>
              <a:gdLst/>
              <a:ahLst/>
              <a:cxnLst/>
              <a:rect l="l" t="t" r="r" b="b"/>
              <a:pathLst>
                <a:path w="2000700" h="1895283">
                  <a:moveTo>
                    <a:pt x="1937200" y="74930"/>
                  </a:moveTo>
                  <a:cubicBezTo>
                    <a:pt x="1909260" y="30480"/>
                    <a:pt x="1859730" y="0"/>
                    <a:pt x="1802580" y="0"/>
                  </a:cubicBezTo>
                  <a:lnTo>
                    <a:pt x="158750" y="0"/>
                  </a:lnTo>
                  <a:cubicBezTo>
                    <a:pt x="71120" y="0"/>
                    <a:pt x="0" y="71120"/>
                    <a:pt x="0" y="158750"/>
                  </a:cubicBezTo>
                  <a:lnTo>
                    <a:pt x="0" y="1693353"/>
                  </a:lnTo>
                  <a:cubicBezTo>
                    <a:pt x="0" y="1745423"/>
                    <a:pt x="25400" y="1791143"/>
                    <a:pt x="63500" y="1820353"/>
                  </a:cubicBezTo>
                  <a:cubicBezTo>
                    <a:pt x="91440" y="1864803"/>
                    <a:pt x="140970" y="1895283"/>
                    <a:pt x="200519" y="1895283"/>
                  </a:cubicBezTo>
                  <a:lnTo>
                    <a:pt x="1841950" y="1895283"/>
                  </a:lnTo>
                  <a:cubicBezTo>
                    <a:pt x="1929580" y="1895283"/>
                    <a:pt x="2000700" y="1824163"/>
                    <a:pt x="2000700" y="1736533"/>
                  </a:cubicBezTo>
                  <a:lnTo>
                    <a:pt x="2000700" y="201930"/>
                  </a:lnTo>
                  <a:cubicBezTo>
                    <a:pt x="2000700" y="149860"/>
                    <a:pt x="1975300" y="104140"/>
                    <a:pt x="1937200" y="74930"/>
                  </a:cubicBezTo>
                  <a:close/>
                  <a:moveTo>
                    <a:pt x="12700" y="1693353"/>
                  </a:moveTo>
                  <a:lnTo>
                    <a:pt x="12700" y="158750"/>
                  </a:lnTo>
                  <a:cubicBezTo>
                    <a:pt x="12700" y="78740"/>
                    <a:pt x="78740" y="12700"/>
                    <a:pt x="158750" y="12700"/>
                  </a:cubicBezTo>
                  <a:lnTo>
                    <a:pt x="1802580" y="12700"/>
                  </a:lnTo>
                  <a:cubicBezTo>
                    <a:pt x="1882590" y="12700"/>
                    <a:pt x="1948630" y="78740"/>
                    <a:pt x="1948630" y="158750"/>
                  </a:cubicBezTo>
                  <a:lnTo>
                    <a:pt x="1948630" y="1693353"/>
                  </a:lnTo>
                  <a:cubicBezTo>
                    <a:pt x="1948630" y="1773363"/>
                    <a:pt x="1882590" y="1839403"/>
                    <a:pt x="1802580" y="1839403"/>
                  </a:cubicBezTo>
                  <a:lnTo>
                    <a:pt x="158750" y="1839403"/>
                  </a:lnTo>
                  <a:cubicBezTo>
                    <a:pt x="78740" y="1839403"/>
                    <a:pt x="12700" y="1774633"/>
                    <a:pt x="12700" y="1693353"/>
                  </a:cubicBezTo>
                  <a:close/>
                  <a:moveTo>
                    <a:pt x="1989270" y="1736533"/>
                  </a:moveTo>
                  <a:cubicBezTo>
                    <a:pt x="1989270" y="1816543"/>
                    <a:pt x="1921960" y="1882583"/>
                    <a:pt x="1841950" y="1882583"/>
                  </a:cubicBezTo>
                  <a:lnTo>
                    <a:pt x="200519" y="1882583"/>
                  </a:lnTo>
                  <a:cubicBezTo>
                    <a:pt x="157480" y="1882583"/>
                    <a:pt x="120650" y="1866073"/>
                    <a:pt x="93980" y="1838133"/>
                  </a:cubicBezTo>
                  <a:cubicBezTo>
                    <a:pt x="114300" y="1847023"/>
                    <a:pt x="135890" y="1852103"/>
                    <a:pt x="160020" y="1852103"/>
                  </a:cubicBezTo>
                  <a:lnTo>
                    <a:pt x="1803850" y="1852103"/>
                  </a:lnTo>
                  <a:cubicBezTo>
                    <a:pt x="1891480" y="1852103"/>
                    <a:pt x="1962600" y="1780983"/>
                    <a:pt x="1962600" y="1693353"/>
                  </a:cubicBezTo>
                  <a:lnTo>
                    <a:pt x="1962600" y="158750"/>
                  </a:lnTo>
                  <a:cubicBezTo>
                    <a:pt x="1962600" y="140970"/>
                    <a:pt x="1958790" y="123190"/>
                    <a:pt x="1953710" y="106680"/>
                  </a:cubicBezTo>
                  <a:cubicBezTo>
                    <a:pt x="1975300" y="132080"/>
                    <a:pt x="1989270" y="165100"/>
                    <a:pt x="1989270" y="201930"/>
                  </a:cubicBezTo>
                  <a:lnTo>
                    <a:pt x="1989270" y="1736533"/>
                  </a:lnTo>
                  <a:cubicBezTo>
                    <a:pt x="1989270" y="1736533"/>
                    <a:pt x="1989270" y="1736533"/>
                    <a:pt x="1989270" y="1736533"/>
                  </a:cubicBezTo>
                  <a:close/>
                </a:path>
              </a:pathLst>
            </a:custGeom>
            <a:solidFill>
              <a:srgbClr val="704430"/>
            </a:solidFill>
          </p:spPr>
        </p:sp>
      </p:grpSp>
      <p:grpSp>
        <p:nvGrpSpPr>
          <p:cNvPr id="16" name="Group 16"/>
          <p:cNvGrpSpPr/>
          <p:nvPr/>
        </p:nvGrpSpPr>
        <p:grpSpPr>
          <a:xfrm>
            <a:off x="14548186" y="1467245"/>
            <a:ext cx="245953" cy="24595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18" name="Group 18"/>
          <p:cNvGrpSpPr/>
          <p:nvPr/>
        </p:nvGrpSpPr>
        <p:grpSpPr>
          <a:xfrm>
            <a:off x="15029648" y="1467245"/>
            <a:ext cx="245953" cy="245953"/>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20" name="Group 20"/>
          <p:cNvGrpSpPr/>
          <p:nvPr/>
        </p:nvGrpSpPr>
        <p:grpSpPr>
          <a:xfrm>
            <a:off x="15511109" y="1467245"/>
            <a:ext cx="245953" cy="245953"/>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sp>
        <p:nvSpPr>
          <p:cNvPr id="25" name="TextBox 29">
            <a:extLst>
              <a:ext uri="{FF2B5EF4-FFF2-40B4-BE49-F238E27FC236}">
                <a16:creationId xmlns:a16="http://schemas.microsoft.com/office/drawing/2014/main" id="{E2B31AAD-DF27-575F-A6CA-C7CE1B151E6C}"/>
              </a:ext>
            </a:extLst>
          </p:cNvPr>
          <p:cNvSpPr txBox="1"/>
          <p:nvPr/>
        </p:nvSpPr>
        <p:spPr>
          <a:xfrm>
            <a:off x="302446" y="1395695"/>
            <a:ext cx="8616431" cy="656334"/>
          </a:xfrm>
          <a:prstGeom prst="rect">
            <a:avLst/>
          </a:prstGeom>
        </p:spPr>
        <p:txBody>
          <a:bodyPr lIns="0" tIns="0" rIns="0" bIns="0" rtlCol="0" anchor="t">
            <a:spAutoFit/>
          </a:bodyPr>
          <a:lstStyle/>
          <a:p>
            <a:pPr algn="ctr">
              <a:lnSpc>
                <a:spcPts val="5119"/>
              </a:lnSpc>
            </a:pPr>
            <a:r>
              <a:rPr lang="id-ID" sz="6399" dirty="0">
                <a:solidFill>
                  <a:srgbClr val="704430"/>
                </a:solidFill>
                <a:latin typeface="Marykate"/>
              </a:rPr>
              <a:t>PROFIL</a:t>
            </a:r>
            <a:endParaRPr lang="en-US" sz="6399" dirty="0">
              <a:solidFill>
                <a:srgbClr val="704430"/>
              </a:solidFill>
              <a:latin typeface="Marykate"/>
            </a:endParaRPr>
          </a:p>
        </p:txBody>
      </p:sp>
      <p:pic>
        <p:nvPicPr>
          <p:cNvPr id="26" name="Picture 13">
            <a:extLst>
              <a:ext uri="{FF2B5EF4-FFF2-40B4-BE49-F238E27FC236}">
                <a16:creationId xmlns:a16="http://schemas.microsoft.com/office/drawing/2014/main" id="{B99A7806-4F9B-540C-54A6-01C72B9C2C4E}"/>
              </a:ext>
            </a:extLst>
          </p:cNvPr>
          <p:cNvPicPr>
            <a:picLocks noChangeAspect="1"/>
          </p:cNvPicPr>
          <p:nvPr/>
        </p:nvPicPr>
        <p:blipFill>
          <a:blip r:embed="rId4"/>
          <a:srcRect/>
          <a:stretch>
            <a:fillRect/>
          </a:stretch>
        </p:blipFill>
        <p:spPr>
          <a:xfrm>
            <a:off x="3938359" y="3280663"/>
            <a:ext cx="3453041" cy="3847258"/>
          </a:xfrm>
          <a:prstGeom prst="rect">
            <a:avLst/>
          </a:prstGeom>
        </p:spPr>
      </p:pic>
      <p:sp>
        <p:nvSpPr>
          <p:cNvPr id="29" name="Kotak Teks 28">
            <a:extLst>
              <a:ext uri="{FF2B5EF4-FFF2-40B4-BE49-F238E27FC236}">
                <a16:creationId xmlns:a16="http://schemas.microsoft.com/office/drawing/2014/main" id="{B8DF1747-16EF-2452-E1E0-D30AE3CC4494}"/>
              </a:ext>
            </a:extLst>
          </p:cNvPr>
          <p:cNvSpPr txBox="1"/>
          <p:nvPr/>
        </p:nvSpPr>
        <p:spPr>
          <a:xfrm>
            <a:off x="7634451" y="3595439"/>
            <a:ext cx="2728749" cy="1915909"/>
          </a:xfrm>
          <a:prstGeom prst="rect">
            <a:avLst/>
          </a:prstGeom>
          <a:noFill/>
        </p:spPr>
        <p:txBody>
          <a:bodyPr wrap="square">
            <a:spAutoFit/>
          </a:bodyPr>
          <a:lstStyle/>
          <a:p>
            <a:pPr>
              <a:lnSpc>
                <a:spcPts val="3639"/>
              </a:lnSpc>
            </a:pPr>
            <a:r>
              <a:rPr lang="en-US" sz="2400" dirty="0">
                <a:solidFill>
                  <a:srgbClr val="704430"/>
                </a:solidFill>
                <a:latin typeface="Nunito" pitchFamily="2" charset="0"/>
              </a:rPr>
              <a:t>Nama</a:t>
            </a:r>
          </a:p>
          <a:p>
            <a:pPr>
              <a:lnSpc>
                <a:spcPts val="3639"/>
              </a:lnSpc>
            </a:pPr>
            <a:r>
              <a:rPr lang="en-US" sz="2400" dirty="0">
                <a:solidFill>
                  <a:srgbClr val="704430"/>
                </a:solidFill>
                <a:latin typeface="Nunito" pitchFamily="2" charset="0"/>
              </a:rPr>
              <a:t>Program studi</a:t>
            </a:r>
          </a:p>
          <a:p>
            <a:pPr>
              <a:lnSpc>
                <a:spcPts val="3639"/>
              </a:lnSpc>
            </a:pPr>
            <a:r>
              <a:rPr lang="en-US" sz="2400" dirty="0">
                <a:solidFill>
                  <a:srgbClr val="704430"/>
                </a:solidFill>
                <a:latin typeface="Nunito" pitchFamily="2" charset="0"/>
              </a:rPr>
              <a:t>Alamat Email</a:t>
            </a:r>
          </a:p>
          <a:p>
            <a:pPr>
              <a:lnSpc>
                <a:spcPts val="3639"/>
              </a:lnSpc>
            </a:pPr>
            <a:r>
              <a:rPr lang="en-US" sz="2400" dirty="0">
                <a:solidFill>
                  <a:srgbClr val="704430"/>
                </a:solidFill>
                <a:latin typeface="Nunito" pitchFamily="2" charset="0"/>
              </a:rPr>
              <a:t>Motto</a:t>
            </a:r>
          </a:p>
        </p:txBody>
      </p:sp>
      <p:sp>
        <p:nvSpPr>
          <p:cNvPr id="31" name="Kotak Teks 30">
            <a:extLst>
              <a:ext uri="{FF2B5EF4-FFF2-40B4-BE49-F238E27FC236}">
                <a16:creationId xmlns:a16="http://schemas.microsoft.com/office/drawing/2014/main" id="{F7DC5D34-9669-2F85-16CA-4CD7C6C07CB2}"/>
              </a:ext>
            </a:extLst>
          </p:cNvPr>
          <p:cNvSpPr txBox="1"/>
          <p:nvPr/>
        </p:nvSpPr>
        <p:spPr>
          <a:xfrm>
            <a:off x="9976735" y="3595439"/>
            <a:ext cx="5779779" cy="2839239"/>
          </a:xfrm>
          <a:prstGeom prst="rect">
            <a:avLst/>
          </a:prstGeom>
          <a:noFill/>
        </p:spPr>
        <p:txBody>
          <a:bodyPr wrap="square">
            <a:spAutoFit/>
          </a:bodyPr>
          <a:lstStyle/>
          <a:p>
            <a:pPr algn="just">
              <a:lnSpc>
                <a:spcPts val="3639"/>
              </a:lnSpc>
            </a:pPr>
            <a:r>
              <a:rPr lang="en-US" sz="2400" spc="-80" dirty="0">
                <a:solidFill>
                  <a:srgbClr val="704430"/>
                </a:solidFill>
                <a:latin typeface="Nunito" pitchFamily="2" charset="0"/>
              </a:rPr>
              <a:t>: Marisa Pratiwi</a:t>
            </a:r>
          </a:p>
          <a:p>
            <a:pPr algn="just">
              <a:lnSpc>
                <a:spcPts val="3639"/>
              </a:lnSpc>
            </a:pPr>
            <a:r>
              <a:rPr lang="en-US" sz="2400" spc="-80" dirty="0">
                <a:solidFill>
                  <a:srgbClr val="704430"/>
                </a:solidFill>
                <a:latin typeface="Nunito" pitchFamily="2" charset="0"/>
              </a:rPr>
              <a:t>: Teknologi Pendidikan</a:t>
            </a:r>
          </a:p>
          <a:p>
            <a:pPr algn="just">
              <a:lnSpc>
                <a:spcPts val="3639"/>
              </a:lnSpc>
            </a:pPr>
            <a:r>
              <a:rPr lang="en-US" sz="2400" spc="-80" dirty="0">
                <a:solidFill>
                  <a:srgbClr val="704430"/>
                </a:solidFill>
                <a:latin typeface="Nunito" pitchFamily="2" charset="0"/>
              </a:rPr>
              <a:t>: marisapratiwi.2021@student.uny.ac.id</a:t>
            </a:r>
          </a:p>
          <a:p>
            <a:pPr algn="just">
              <a:lnSpc>
                <a:spcPts val="3639"/>
              </a:lnSpc>
            </a:pPr>
            <a:r>
              <a:rPr lang="en-US" sz="2400" spc="-80" dirty="0">
                <a:solidFill>
                  <a:srgbClr val="704430"/>
                </a:solidFill>
                <a:latin typeface="Nunito" pitchFamily="2" charset="0"/>
              </a:rPr>
              <a:t>: Hal utama yang kamu butuhkan untuk menjadi sukses bukanlah keberuntungan, akan tetapi keberanian untuk memulai.</a:t>
            </a:r>
          </a:p>
        </p:txBody>
      </p:sp>
      <p:sp>
        <p:nvSpPr>
          <p:cNvPr id="6" name="Tombol Tindakan: Kosong 5">
            <a:hlinkClick r:id="rId5" action="ppaction://hlinksldjump" highlightClick="1"/>
            <a:extLst>
              <a:ext uri="{FF2B5EF4-FFF2-40B4-BE49-F238E27FC236}">
                <a16:creationId xmlns:a16="http://schemas.microsoft.com/office/drawing/2014/main" id="{44F44913-6B10-85D9-D866-DF88C07FD877}"/>
              </a:ext>
            </a:extLst>
          </p:cNvPr>
          <p:cNvSpPr/>
          <p:nvPr/>
        </p:nvSpPr>
        <p:spPr>
          <a:xfrm>
            <a:off x="15224866" y="2223049"/>
            <a:ext cx="818440" cy="758021"/>
          </a:xfrm>
          <a:prstGeom prst="actionButtonBlank">
            <a:avLst/>
          </a:prstGeom>
          <a:blipFill dpi="0"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1B698"/>
        </a:solidFill>
        <a:effectLst/>
      </p:bgPr>
    </p:bg>
    <p:spTree>
      <p:nvGrpSpPr>
        <p:cNvPr id="1" name=""/>
        <p:cNvGrpSpPr/>
        <p:nvPr/>
      </p:nvGrpSpPr>
      <p:grpSpPr>
        <a:xfrm>
          <a:off x="0" y="0"/>
          <a:ext cx="0" cy="0"/>
          <a:chOff x="0" y="0"/>
          <a:chExt cx="0" cy="0"/>
        </a:xfrm>
      </p:grpSpPr>
      <p:grpSp>
        <p:nvGrpSpPr>
          <p:cNvPr id="2" name="Group 2"/>
          <p:cNvGrpSpPr/>
          <p:nvPr/>
        </p:nvGrpSpPr>
        <p:grpSpPr>
          <a:xfrm>
            <a:off x="1447800" y="1274865"/>
            <a:ext cx="15323155" cy="7813469"/>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704430"/>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B9DDBF"/>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704430"/>
            </a:solidFill>
          </p:spPr>
        </p:sp>
      </p:grpSp>
      <p:grpSp>
        <p:nvGrpSpPr>
          <p:cNvPr id="6" name="Group 6"/>
          <p:cNvGrpSpPr/>
          <p:nvPr/>
        </p:nvGrpSpPr>
        <p:grpSpPr>
          <a:xfrm>
            <a:off x="2537083" y="1726251"/>
            <a:ext cx="10675301" cy="823276"/>
            <a:chOff x="0" y="0"/>
            <a:chExt cx="24817148" cy="1913890"/>
          </a:xfrm>
        </p:grpSpPr>
        <p:sp>
          <p:nvSpPr>
            <p:cNvPr id="7" name="Freeform 7"/>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FFF3ED"/>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01210" y="1857447"/>
            <a:ext cx="456119" cy="516849"/>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73652" y="1857447"/>
            <a:ext cx="538384" cy="516849"/>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674416" y="1857447"/>
            <a:ext cx="394685" cy="516849"/>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40048">
            <a:off x="802013" y="2198336"/>
            <a:ext cx="1360820" cy="2022840"/>
          </a:xfrm>
          <a:prstGeom prst="rect">
            <a:avLst/>
          </a:prstGeom>
        </p:spPr>
      </p:pic>
      <p:sp>
        <p:nvSpPr>
          <p:cNvPr id="16" name="TextBox 16"/>
          <p:cNvSpPr txBox="1"/>
          <p:nvPr/>
        </p:nvSpPr>
        <p:spPr>
          <a:xfrm>
            <a:off x="3995634" y="1644124"/>
            <a:ext cx="9118998" cy="981042"/>
          </a:xfrm>
          <a:prstGeom prst="rect">
            <a:avLst/>
          </a:prstGeom>
        </p:spPr>
        <p:txBody>
          <a:bodyPr lIns="0" tIns="0" rIns="0" bIns="0" rtlCol="0" anchor="t">
            <a:spAutoFit/>
          </a:bodyPr>
          <a:lstStyle/>
          <a:p>
            <a:pPr algn="ctr">
              <a:lnSpc>
                <a:spcPts val="7677"/>
              </a:lnSpc>
            </a:pPr>
            <a:r>
              <a:rPr lang="en-US" sz="6397" dirty="0">
                <a:solidFill>
                  <a:srgbClr val="704430"/>
                </a:solidFill>
                <a:latin typeface="Marykate"/>
              </a:rPr>
              <a:t>PETUNJUK</a:t>
            </a:r>
          </a:p>
        </p:txBody>
      </p:sp>
      <p:pic>
        <p:nvPicPr>
          <p:cNvPr id="18" name="Picture 12">
            <a:extLst>
              <a:ext uri="{FF2B5EF4-FFF2-40B4-BE49-F238E27FC236}">
                <a16:creationId xmlns:a16="http://schemas.microsoft.com/office/drawing/2014/main" id="{7A7F2D08-7D06-5F73-A03E-DC0B15D7FDC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913201" y="3597724"/>
            <a:ext cx="758021" cy="758021"/>
          </a:xfrm>
          <a:prstGeom prst="rect">
            <a:avLst/>
          </a:prstGeom>
        </p:spPr>
      </p:pic>
      <p:pic>
        <p:nvPicPr>
          <p:cNvPr id="19" name="Gambar 18">
            <a:extLst>
              <a:ext uri="{FF2B5EF4-FFF2-40B4-BE49-F238E27FC236}">
                <a16:creationId xmlns:a16="http://schemas.microsoft.com/office/drawing/2014/main" id="{0B062D6D-3902-C136-E4C4-BD3C6EECA38E}"/>
              </a:ext>
            </a:extLst>
          </p:cNvPr>
          <p:cNvPicPr>
            <a:picLocks noChangeAspect="1"/>
          </p:cNvPicPr>
          <p:nvPr/>
        </p:nvPicPr>
        <p:blipFill>
          <a:blip r:embed="rId14"/>
          <a:stretch>
            <a:fillRect/>
          </a:stretch>
        </p:blipFill>
        <p:spPr>
          <a:xfrm>
            <a:off x="2803314" y="4515370"/>
            <a:ext cx="975445" cy="926672"/>
          </a:xfrm>
          <a:prstGeom prst="rect">
            <a:avLst/>
          </a:prstGeom>
        </p:spPr>
      </p:pic>
      <p:pic>
        <p:nvPicPr>
          <p:cNvPr id="20" name="Gambar 19">
            <a:extLst>
              <a:ext uri="{FF2B5EF4-FFF2-40B4-BE49-F238E27FC236}">
                <a16:creationId xmlns:a16="http://schemas.microsoft.com/office/drawing/2014/main" id="{90EABCF3-0C5F-23B4-D8F3-6816EB6D24B1}"/>
              </a:ext>
            </a:extLst>
          </p:cNvPr>
          <p:cNvPicPr>
            <a:picLocks noChangeAspect="1"/>
          </p:cNvPicPr>
          <p:nvPr/>
        </p:nvPicPr>
        <p:blipFill>
          <a:blip r:embed="rId15"/>
          <a:stretch>
            <a:fillRect/>
          </a:stretch>
        </p:blipFill>
        <p:spPr>
          <a:xfrm>
            <a:off x="2913201" y="5486001"/>
            <a:ext cx="823031" cy="743776"/>
          </a:xfrm>
          <a:prstGeom prst="rect">
            <a:avLst/>
          </a:prstGeom>
        </p:spPr>
      </p:pic>
      <p:sp>
        <p:nvSpPr>
          <p:cNvPr id="21" name="Kotak Teks 20">
            <a:extLst>
              <a:ext uri="{FF2B5EF4-FFF2-40B4-BE49-F238E27FC236}">
                <a16:creationId xmlns:a16="http://schemas.microsoft.com/office/drawing/2014/main" id="{FD7E004D-746D-6BF5-9E51-A893A120BAB1}"/>
              </a:ext>
            </a:extLst>
          </p:cNvPr>
          <p:cNvSpPr txBox="1"/>
          <p:nvPr/>
        </p:nvSpPr>
        <p:spPr>
          <a:xfrm>
            <a:off x="3778759" y="3594860"/>
            <a:ext cx="5593841" cy="830997"/>
          </a:xfrm>
          <a:prstGeom prst="rect">
            <a:avLst/>
          </a:prstGeom>
          <a:noFill/>
        </p:spPr>
        <p:txBody>
          <a:bodyPr wrap="square" rtlCol="0">
            <a:spAutoFit/>
          </a:bodyPr>
          <a:lstStyle/>
          <a:p>
            <a:r>
              <a:rPr lang="id-ID" sz="2400" dirty="0">
                <a:latin typeface="Sitka Subheading Semibold" pitchFamily="2" charset="0"/>
                <a:ea typeface="Cascadia Code Light" panose="020B0609020000020004" pitchFamily="49" charset="0"/>
                <a:cs typeface="Cascadia Code Light" panose="020B0609020000020004" pitchFamily="49" charset="0"/>
              </a:rPr>
              <a:t>Tombol </a:t>
            </a:r>
            <a:r>
              <a:rPr lang="id-ID" sz="2400" dirty="0" err="1">
                <a:latin typeface="Sitka Subheading Semibold" pitchFamily="2" charset="0"/>
                <a:ea typeface="Cascadia Code Light" panose="020B0609020000020004" pitchFamily="49" charset="0"/>
                <a:cs typeface="Cascadia Code Light" panose="020B0609020000020004" pitchFamily="49" charset="0"/>
              </a:rPr>
              <a:t>home</a:t>
            </a:r>
            <a:r>
              <a:rPr lang="id-ID" sz="2400" dirty="0">
                <a:latin typeface="Sitka Subheading Semibold" pitchFamily="2" charset="0"/>
                <a:ea typeface="Cascadia Code Light" panose="020B0609020000020004" pitchFamily="49" charset="0"/>
                <a:cs typeface="Cascadia Code Light" panose="020B0609020000020004" pitchFamily="49" charset="0"/>
              </a:rPr>
              <a:t> untuk kembali ke menu utama</a:t>
            </a:r>
            <a:endParaRPr lang="en-ID" sz="2400" dirty="0">
              <a:latin typeface="Sitka Subheading Semibold" pitchFamily="2" charset="0"/>
              <a:ea typeface="Cascadia Code Light" panose="020B0609020000020004" pitchFamily="49" charset="0"/>
              <a:cs typeface="Cascadia Code Light" panose="020B0609020000020004" pitchFamily="49" charset="0"/>
            </a:endParaRPr>
          </a:p>
        </p:txBody>
      </p:sp>
      <p:sp>
        <p:nvSpPr>
          <p:cNvPr id="23" name="Kotak Teks 22">
            <a:extLst>
              <a:ext uri="{FF2B5EF4-FFF2-40B4-BE49-F238E27FC236}">
                <a16:creationId xmlns:a16="http://schemas.microsoft.com/office/drawing/2014/main" id="{F2773965-9B4B-991C-F5F0-204A1431A6DE}"/>
              </a:ext>
            </a:extLst>
          </p:cNvPr>
          <p:cNvSpPr txBox="1"/>
          <p:nvPr/>
        </p:nvSpPr>
        <p:spPr>
          <a:xfrm>
            <a:off x="3778759" y="4734590"/>
            <a:ext cx="9144000" cy="461665"/>
          </a:xfrm>
          <a:prstGeom prst="rect">
            <a:avLst/>
          </a:prstGeom>
          <a:noFill/>
        </p:spPr>
        <p:txBody>
          <a:bodyPr wrap="square">
            <a:spAutoFit/>
          </a:bodyPr>
          <a:lstStyle/>
          <a:p>
            <a:r>
              <a:rPr lang="id-ID" sz="2400" dirty="0">
                <a:latin typeface="Sitka Subheading Semibold" pitchFamily="2" charset="0"/>
                <a:ea typeface="Cascadia Code Light" panose="020B0609020000020004" pitchFamily="49" charset="0"/>
                <a:cs typeface="Cascadia Code Light" panose="020B0609020000020004" pitchFamily="49" charset="0"/>
              </a:rPr>
              <a:t>Tombol untuk keluar dari aplikasi</a:t>
            </a:r>
            <a:endParaRPr lang="en-ID" sz="2400" dirty="0">
              <a:latin typeface="Sitka Subheading Semibold" pitchFamily="2" charset="0"/>
              <a:ea typeface="Cascadia Code Light" panose="020B0609020000020004" pitchFamily="49" charset="0"/>
              <a:cs typeface="Cascadia Code Light" panose="020B0609020000020004" pitchFamily="49" charset="0"/>
            </a:endParaRPr>
          </a:p>
        </p:txBody>
      </p:sp>
      <p:sp>
        <p:nvSpPr>
          <p:cNvPr id="25" name="Kotak Teks 24">
            <a:extLst>
              <a:ext uri="{FF2B5EF4-FFF2-40B4-BE49-F238E27FC236}">
                <a16:creationId xmlns:a16="http://schemas.microsoft.com/office/drawing/2014/main" id="{6D856971-D41B-15F3-6265-ACD9C79C8A4B}"/>
              </a:ext>
            </a:extLst>
          </p:cNvPr>
          <p:cNvSpPr txBox="1"/>
          <p:nvPr/>
        </p:nvSpPr>
        <p:spPr>
          <a:xfrm>
            <a:off x="3759616" y="5506141"/>
            <a:ext cx="5384383" cy="830997"/>
          </a:xfrm>
          <a:prstGeom prst="rect">
            <a:avLst/>
          </a:prstGeom>
          <a:noFill/>
        </p:spPr>
        <p:txBody>
          <a:bodyPr wrap="square">
            <a:spAutoFit/>
          </a:bodyPr>
          <a:lstStyle/>
          <a:p>
            <a:r>
              <a:rPr lang="id-ID" sz="2400" dirty="0">
                <a:latin typeface="Sitka Subheading Semibold" pitchFamily="2" charset="0"/>
                <a:ea typeface="Cascadia Code Light" panose="020B0609020000020004" pitchFamily="49" charset="0"/>
                <a:cs typeface="Cascadia Code Light" panose="020B0609020000020004" pitchFamily="49" charset="0"/>
              </a:rPr>
              <a:t>Tombol untuk menghidupkan / mematikan </a:t>
            </a:r>
            <a:r>
              <a:rPr lang="id-ID" sz="2400" dirty="0" err="1">
                <a:latin typeface="Sitka Subheading Semibold" pitchFamily="2" charset="0"/>
                <a:ea typeface="Cascadia Code Light" panose="020B0609020000020004" pitchFamily="49" charset="0"/>
                <a:cs typeface="Cascadia Code Light" panose="020B0609020000020004" pitchFamily="49" charset="0"/>
              </a:rPr>
              <a:t>backsound</a:t>
            </a:r>
            <a:endParaRPr lang="en-ID" sz="2400" dirty="0">
              <a:latin typeface="Sitka Subheading Semibold" pitchFamily="2" charset="0"/>
              <a:ea typeface="Cascadia Code Light" panose="020B0609020000020004" pitchFamily="49" charset="0"/>
              <a:cs typeface="Cascadia Code Light" panose="020B0609020000020004" pitchFamily="49" charset="0"/>
            </a:endParaRPr>
          </a:p>
        </p:txBody>
      </p:sp>
      <p:grpSp>
        <p:nvGrpSpPr>
          <p:cNvPr id="35" name="Group 22">
            <a:extLst>
              <a:ext uri="{FF2B5EF4-FFF2-40B4-BE49-F238E27FC236}">
                <a16:creationId xmlns:a16="http://schemas.microsoft.com/office/drawing/2014/main" id="{4FC28401-E964-A0C0-20CE-9022F7721F95}"/>
              </a:ext>
            </a:extLst>
          </p:cNvPr>
          <p:cNvGrpSpPr/>
          <p:nvPr/>
        </p:nvGrpSpPr>
        <p:grpSpPr>
          <a:xfrm flipH="1">
            <a:off x="9480278" y="4636861"/>
            <a:ext cx="865389" cy="837263"/>
            <a:chOff x="0" y="0"/>
            <a:chExt cx="1698105" cy="1642916"/>
          </a:xfrm>
        </p:grpSpPr>
        <p:pic>
          <p:nvPicPr>
            <p:cNvPr id="36" name="Picture 23">
              <a:extLst>
                <a:ext uri="{FF2B5EF4-FFF2-40B4-BE49-F238E27FC236}">
                  <a16:creationId xmlns:a16="http://schemas.microsoft.com/office/drawing/2014/main" id="{30169222-8C07-522A-E0E9-8DA01C42002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0" y="0"/>
              <a:ext cx="1698105" cy="1642916"/>
            </a:xfrm>
            <a:prstGeom prst="rect">
              <a:avLst/>
            </a:prstGeom>
          </p:spPr>
        </p:pic>
        <p:grpSp>
          <p:nvGrpSpPr>
            <p:cNvPr id="37" name="Group 24">
              <a:extLst>
                <a:ext uri="{FF2B5EF4-FFF2-40B4-BE49-F238E27FC236}">
                  <a16:creationId xmlns:a16="http://schemas.microsoft.com/office/drawing/2014/main" id="{5CE09292-B0B9-86E9-4955-8A8BE7A9DDEA}"/>
                </a:ext>
              </a:extLst>
            </p:cNvPr>
            <p:cNvGrpSpPr/>
            <p:nvPr/>
          </p:nvGrpSpPr>
          <p:grpSpPr>
            <a:xfrm>
              <a:off x="166901" y="215267"/>
              <a:ext cx="1271270" cy="1088098"/>
              <a:chOff x="-64178" y="-42868"/>
              <a:chExt cx="876978" cy="750618"/>
            </a:xfrm>
          </p:grpSpPr>
          <p:sp>
            <p:nvSpPr>
              <p:cNvPr id="38" name="Freeform 25">
                <a:extLst>
                  <a:ext uri="{FF2B5EF4-FFF2-40B4-BE49-F238E27FC236}">
                    <a16:creationId xmlns:a16="http://schemas.microsoft.com/office/drawing/2014/main" id="{F49335DF-A76D-D342-4001-5475BEFF8DAD}"/>
                  </a:ext>
                </a:extLst>
              </p:cNvPr>
              <p:cNvSpPr/>
              <p:nvPr/>
            </p:nvSpPr>
            <p:spPr>
              <a:xfrm>
                <a:off x="-64178" y="-42868"/>
                <a:ext cx="812800" cy="750618"/>
              </a:xfrm>
              <a:custGeom>
                <a:avLst/>
                <a:gdLst/>
                <a:ahLst/>
                <a:cxnLst/>
                <a:rect l="l" t="t" r="r" b="b"/>
                <a:pathLst>
                  <a:path w="812800" h="750618">
                    <a:moveTo>
                      <a:pt x="0" y="375309"/>
                    </a:moveTo>
                    <a:lnTo>
                      <a:pt x="406400" y="0"/>
                    </a:lnTo>
                    <a:lnTo>
                      <a:pt x="406400" y="203200"/>
                    </a:lnTo>
                    <a:lnTo>
                      <a:pt x="812800" y="203200"/>
                    </a:lnTo>
                    <a:lnTo>
                      <a:pt x="812800" y="547418"/>
                    </a:lnTo>
                    <a:lnTo>
                      <a:pt x="406400" y="547418"/>
                    </a:lnTo>
                    <a:lnTo>
                      <a:pt x="406400" y="750618"/>
                    </a:lnTo>
                    <a:lnTo>
                      <a:pt x="0" y="375309"/>
                    </a:lnTo>
                    <a:close/>
                  </a:path>
                </a:pathLst>
              </a:custGeom>
              <a:solidFill>
                <a:srgbClr val="000000"/>
              </a:solidFill>
            </p:spPr>
          </p:sp>
          <p:sp>
            <p:nvSpPr>
              <p:cNvPr id="39" name="TextBox 26">
                <a:extLst>
                  <a:ext uri="{FF2B5EF4-FFF2-40B4-BE49-F238E27FC236}">
                    <a16:creationId xmlns:a16="http://schemas.microsoft.com/office/drawing/2014/main" id="{D65EA87D-6CBF-9BA0-592D-49E307F2B3CF}"/>
                  </a:ext>
                </a:extLst>
              </p:cNvPr>
              <p:cNvSpPr txBox="1"/>
              <p:nvPr/>
            </p:nvSpPr>
            <p:spPr>
              <a:xfrm>
                <a:off x="101600" y="146050"/>
                <a:ext cx="711200" cy="463550"/>
              </a:xfrm>
              <a:prstGeom prst="rect">
                <a:avLst/>
              </a:prstGeom>
            </p:spPr>
            <p:txBody>
              <a:bodyPr lIns="50800" tIns="50800" rIns="50800" bIns="50800" rtlCol="0" anchor="ctr"/>
              <a:lstStyle/>
              <a:p>
                <a:pPr algn="ctr">
                  <a:lnSpc>
                    <a:spcPts val="2659"/>
                  </a:lnSpc>
                </a:pPr>
                <a:endParaRPr/>
              </a:p>
            </p:txBody>
          </p:sp>
        </p:grpSp>
      </p:grpSp>
      <p:grpSp>
        <p:nvGrpSpPr>
          <p:cNvPr id="40" name="Group 22">
            <a:extLst>
              <a:ext uri="{FF2B5EF4-FFF2-40B4-BE49-F238E27FC236}">
                <a16:creationId xmlns:a16="http://schemas.microsoft.com/office/drawing/2014/main" id="{F4F0207C-BE90-6758-DBEB-8F64EF723A65}"/>
              </a:ext>
            </a:extLst>
          </p:cNvPr>
          <p:cNvGrpSpPr/>
          <p:nvPr/>
        </p:nvGrpSpPr>
        <p:grpSpPr>
          <a:xfrm>
            <a:off x="9430584" y="3456716"/>
            <a:ext cx="865389" cy="837263"/>
            <a:chOff x="0" y="0"/>
            <a:chExt cx="1698105" cy="1642916"/>
          </a:xfrm>
        </p:grpSpPr>
        <p:pic>
          <p:nvPicPr>
            <p:cNvPr id="41" name="Picture 23">
              <a:extLst>
                <a:ext uri="{FF2B5EF4-FFF2-40B4-BE49-F238E27FC236}">
                  <a16:creationId xmlns:a16="http://schemas.microsoft.com/office/drawing/2014/main" id="{A25A8912-4683-F045-B7A4-6CBC5E424A6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0" y="0"/>
              <a:ext cx="1698105" cy="1642916"/>
            </a:xfrm>
            <a:prstGeom prst="rect">
              <a:avLst/>
            </a:prstGeom>
          </p:spPr>
        </p:pic>
        <p:grpSp>
          <p:nvGrpSpPr>
            <p:cNvPr id="42" name="Group 24">
              <a:extLst>
                <a:ext uri="{FF2B5EF4-FFF2-40B4-BE49-F238E27FC236}">
                  <a16:creationId xmlns:a16="http://schemas.microsoft.com/office/drawing/2014/main" id="{E2571EF2-B1F5-62D4-5E9A-4DE8237ED268}"/>
                </a:ext>
              </a:extLst>
            </p:cNvPr>
            <p:cNvGrpSpPr/>
            <p:nvPr/>
          </p:nvGrpSpPr>
          <p:grpSpPr>
            <a:xfrm>
              <a:off x="166901" y="215267"/>
              <a:ext cx="1271270" cy="1088098"/>
              <a:chOff x="-64178" y="-42868"/>
              <a:chExt cx="876978" cy="750618"/>
            </a:xfrm>
          </p:grpSpPr>
          <p:sp>
            <p:nvSpPr>
              <p:cNvPr id="43" name="Freeform 25">
                <a:extLst>
                  <a:ext uri="{FF2B5EF4-FFF2-40B4-BE49-F238E27FC236}">
                    <a16:creationId xmlns:a16="http://schemas.microsoft.com/office/drawing/2014/main" id="{DC97FCB0-7CF8-5F30-D0EE-669BB4ACC640}"/>
                  </a:ext>
                </a:extLst>
              </p:cNvPr>
              <p:cNvSpPr/>
              <p:nvPr/>
            </p:nvSpPr>
            <p:spPr>
              <a:xfrm>
                <a:off x="-64178" y="-42868"/>
                <a:ext cx="812800" cy="750618"/>
              </a:xfrm>
              <a:custGeom>
                <a:avLst/>
                <a:gdLst/>
                <a:ahLst/>
                <a:cxnLst/>
                <a:rect l="l" t="t" r="r" b="b"/>
                <a:pathLst>
                  <a:path w="812800" h="750618">
                    <a:moveTo>
                      <a:pt x="0" y="375309"/>
                    </a:moveTo>
                    <a:lnTo>
                      <a:pt x="406400" y="0"/>
                    </a:lnTo>
                    <a:lnTo>
                      <a:pt x="406400" y="203200"/>
                    </a:lnTo>
                    <a:lnTo>
                      <a:pt x="812800" y="203200"/>
                    </a:lnTo>
                    <a:lnTo>
                      <a:pt x="812800" y="547418"/>
                    </a:lnTo>
                    <a:lnTo>
                      <a:pt x="406400" y="547418"/>
                    </a:lnTo>
                    <a:lnTo>
                      <a:pt x="406400" y="750618"/>
                    </a:lnTo>
                    <a:lnTo>
                      <a:pt x="0" y="375309"/>
                    </a:lnTo>
                    <a:close/>
                  </a:path>
                </a:pathLst>
              </a:custGeom>
              <a:solidFill>
                <a:srgbClr val="000000"/>
              </a:solidFill>
            </p:spPr>
          </p:sp>
          <p:sp>
            <p:nvSpPr>
              <p:cNvPr id="44" name="TextBox 26">
                <a:extLst>
                  <a:ext uri="{FF2B5EF4-FFF2-40B4-BE49-F238E27FC236}">
                    <a16:creationId xmlns:a16="http://schemas.microsoft.com/office/drawing/2014/main" id="{29810044-5021-535B-B90E-56D8604805DA}"/>
                  </a:ext>
                </a:extLst>
              </p:cNvPr>
              <p:cNvSpPr txBox="1"/>
              <p:nvPr/>
            </p:nvSpPr>
            <p:spPr>
              <a:xfrm>
                <a:off x="101600" y="146050"/>
                <a:ext cx="711200" cy="463550"/>
              </a:xfrm>
              <a:prstGeom prst="rect">
                <a:avLst/>
              </a:prstGeom>
            </p:spPr>
            <p:txBody>
              <a:bodyPr lIns="50800" tIns="50800" rIns="50800" bIns="50800" rtlCol="0" anchor="ctr"/>
              <a:lstStyle/>
              <a:p>
                <a:pPr algn="ctr">
                  <a:lnSpc>
                    <a:spcPts val="2659"/>
                  </a:lnSpc>
                </a:pPr>
                <a:endParaRPr/>
              </a:p>
            </p:txBody>
          </p:sp>
        </p:grpSp>
      </p:grpSp>
      <p:sp>
        <p:nvSpPr>
          <p:cNvPr id="45" name="Kotak Teks 44">
            <a:extLst>
              <a:ext uri="{FF2B5EF4-FFF2-40B4-BE49-F238E27FC236}">
                <a16:creationId xmlns:a16="http://schemas.microsoft.com/office/drawing/2014/main" id="{EED6D266-98B4-9778-5135-DCB1793652EF}"/>
              </a:ext>
            </a:extLst>
          </p:cNvPr>
          <p:cNvSpPr txBox="1"/>
          <p:nvPr/>
        </p:nvSpPr>
        <p:spPr>
          <a:xfrm>
            <a:off x="10381029" y="3439230"/>
            <a:ext cx="5593841" cy="461665"/>
          </a:xfrm>
          <a:prstGeom prst="rect">
            <a:avLst/>
          </a:prstGeom>
          <a:noFill/>
        </p:spPr>
        <p:txBody>
          <a:bodyPr wrap="square" rtlCol="0">
            <a:spAutoFit/>
          </a:bodyPr>
          <a:lstStyle/>
          <a:p>
            <a:r>
              <a:rPr lang="id-ID" sz="2400" dirty="0">
                <a:latin typeface="Sitka Subheading Semibold" pitchFamily="2" charset="0"/>
                <a:ea typeface="Cascadia Code Light" panose="020B0609020000020004" pitchFamily="49" charset="0"/>
                <a:cs typeface="Cascadia Code Light" panose="020B0609020000020004" pitchFamily="49" charset="0"/>
              </a:rPr>
              <a:t>Tombol kembali</a:t>
            </a:r>
            <a:endParaRPr lang="en-ID" sz="2400" dirty="0">
              <a:latin typeface="Sitka Subheading Semibold" pitchFamily="2" charset="0"/>
              <a:ea typeface="Cascadia Code Light" panose="020B0609020000020004" pitchFamily="49" charset="0"/>
              <a:cs typeface="Cascadia Code Light" panose="020B0609020000020004" pitchFamily="49" charset="0"/>
            </a:endParaRPr>
          </a:p>
        </p:txBody>
      </p:sp>
      <p:sp>
        <p:nvSpPr>
          <p:cNvPr id="46" name="Kotak Teks 45">
            <a:extLst>
              <a:ext uri="{FF2B5EF4-FFF2-40B4-BE49-F238E27FC236}">
                <a16:creationId xmlns:a16="http://schemas.microsoft.com/office/drawing/2014/main" id="{8D7A046A-3651-CDC7-5EFE-1D86EDF8DDD3}"/>
              </a:ext>
            </a:extLst>
          </p:cNvPr>
          <p:cNvSpPr txBox="1"/>
          <p:nvPr/>
        </p:nvSpPr>
        <p:spPr>
          <a:xfrm>
            <a:off x="10436952" y="4756569"/>
            <a:ext cx="5593841" cy="461665"/>
          </a:xfrm>
          <a:prstGeom prst="rect">
            <a:avLst/>
          </a:prstGeom>
          <a:noFill/>
        </p:spPr>
        <p:txBody>
          <a:bodyPr wrap="square" rtlCol="0">
            <a:spAutoFit/>
          </a:bodyPr>
          <a:lstStyle/>
          <a:p>
            <a:r>
              <a:rPr lang="id-ID" sz="2400" dirty="0">
                <a:latin typeface="Sitka Subheading Semibold" pitchFamily="2" charset="0"/>
                <a:ea typeface="Cascadia Code Light" panose="020B0609020000020004" pitchFamily="49" charset="0"/>
                <a:cs typeface="Cascadia Code Light" panose="020B0609020000020004" pitchFamily="49" charset="0"/>
              </a:rPr>
              <a:t>Tombol untuk ke halaman selanjutnya</a:t>
            </a:r>
            <a:endParaRPr lang="en-ID" sz="2400" dirty="0">
              <a:latin typeface="Sitka Subheading Semibold" pitchFamily="2" charset="0"/>
              <a:ea typeface="Cascadia Code Light" panose="020B0609020000020004" pitchFamily="49" charset="0"/>
              <a:cs typeface="Cascadia Code Light" panose="020B0609020000020004" pitchFamily="49" charset="0"/>
            </a:endParaRPr>
          </a:p>
        </p:txBody>
      </p:sp>
      <p:sp>
        <p:nvSpPr>
          <p:cNvPr id="17" name="Tombol Tindakan: Kosong 16">
            <a:hlinkClick r:id="rId18" action="ppaction://hlinksldjump" highlightClick="1"/>
            <a:extLst>
              <a:ext uri="{FF2B5EF4-FFF2-40B4-BE49-F238E27FC236}">
                <a16:creationId xmlns:a16="http://schemas.microsoft.com/office/drawing/2014/main" id="{9668F9DB-6966-3BCE-B3BC-F0A17717F914}"/>
              </a:ext>
            </a:extLst>
          </p:cNvPr>
          <p:cNvSpPr/>
          <p:nvPr/>
        </p:nvSpPr>
        <p:spPr>
          <a:xfrm>
            <a:off x="15485851" y="1600165"/>
            <a:ext cx="818440" cy="758021"/>
          </a:xfrm>
          <a:prstGeom prst="actionButtonBlank">
            <a:avLst/>
          </a:prstGeom>
          <a:blipFill dpi="0"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DEEFD"/>
        </a:solidFill>
        <a:effectLst/>
      </p:bgPr>
    </p:bg>
    <p:spTree>
      <p:nvGrpSpPr>
        <p:cNvPr id="1" name=""/>
        <p:cNvGrpSpPr/>
        <p:nvPr/>
      </p:nvGrpSpPr>
      <p:grpSpPr>
        <a:xfrm>
          <a:off x="0" y="0"/>
          <a:ext cx="0" cy="0"/>
          <a:chOff x="0" y="0"/>
          <a:chExt cx="0" cy="0"/>
        </a:xfrm>
      </p:grpSpPr>
      <p:sp>
        <p:nvSpPr>
          <p:cNvPr id="2" name="Tombol Tindakan: Kosong 1">
            <a:hlinkClick r:id="rId4" action="ppaction://hlinksldjump" highlightClick="1"/>
            <a:extLst>
              <a:ext uri="{FF2B5EF4-FFF2-40B4-BE49-F238E27FC236}">
                <a16:creationId xmlns:a16="http://schemas.microsoft.com/office/drawing/2014/main" id="{D4FC0E27-CB53-0355-B9CC-65624E14FF44}"/>
              </a:ext>
            </a:extLst>
          </p:cNvPr>
          <p:cNvSpPr/>
          <p:nvPr/>
        </p:nvSpPr>
        <p:spPr>
          <a:xfrm>
            <a:off x="16781499" y="617220"/>
            <a:ext cx="818440" cy="758021"/>
          </a:xfrm>
          <a:prstGeom prst="actionButtonBlank">
            <a:avLst/>
          </a:prstGeo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ISPRING_QUIZ_SHAPE0">
            <a:extLst>
              <a:ext uri="{FF2B5EF4-FFF2-40B4-BE49-F238E27FC236}">
                <a16:creationId xmlns:a16="http://schemas.microsoft.com/office/drawing/2014/main" id="{67BFCAF8-6B77-DAE8-0044-1590D26E169B}"/>
              </a:ext>
            </a:extLst>
          </p:cNvPr>
          <p:cNvSpPr/>
          <p:nvPr/>
        </p:nvSpPr>
        <p:spPr>
          <a:xfrm>
            <a:off x="0" y="0"/>
            <a:ext cx="18288000" cy="10287000"/>
          </a:xfrm>
          <a:prstGeom prst="rect">
            <a:avLst/>
          </a:prstGeom>
          <a:solidFill>
            <a:srgbClr val="FFFFFF"/>
          </a:solidFill>
          <a:ln w="25400" cap="flat" cmpd="sng" algn="ctr">
            <a:noFill/>
            <a:prstDash val="solid"/>
          </a:ln>
          <a:effectLst>
            <a:innerShdw>
              <a:scrgbClr r="0" g="0" b="0">
                <a:alpha val="0"/>
              </a:sc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 name="ISPRING_QUIZ_SHAPE1">
            <a:extLst>
              <a:ext uri="{FF2B5EF4-FFF2-40B4-BE49-F238E27FC236}">
                <a16:creationId xmlns:a16="http://schemas.microsoft.com/office/drawing/2014/main" id="{A9C843F7-E383-CD1B-2F34-D91DFE21325A}"/>
              </a:ext>
            </a:extLst>
          </p:cNvPr>
          <p:cNvPicPr>
            <a:picLocks/>
          </p:cNvPicPr>
          <p:nvPr/>
        </p:nvPicPr>
        <p:blipFill>
          <a:blip r:embed="rId7">
            <a:extLst>
              <a:ext uri="{28A0092B-C50C-407E-A947-70E740481C1C}">
                <a14:useLocalDpi xmlns:a14="http://schemas.microsoft.com/office/drawing/2010/main" val="0"/>
              </a:ext>
            </a:extLst>
          </a:blip>
          <a:srcRect/>
          <a:stretch>
            <a:fillRect/>
          </a:stretch>
        </p:blipFill>
        <p:spPr>
          <a:xfrm>
            <a:off x="3218180" y="2777490"/>
            <a:ext cx="11849100" cy="6667500"/>
          </a:xfrm>
          <a:prstGeom prst="rect">
            <a:avLst/>
          </a:prstGeom>
          <a:effectLst>
            <a:outerShdw blurRad="114300" dist="38100" dir="5400000" rotWithShape="0">
              <a:scrgbClr r="0" g="0" b="0">
                <a:alpha val="20000"/>
              </a:scrgbClr>
            </a:outerShdw>
          </a:effectLst>
        </p:spPr>
      </p:pic>
      <p:sp>
        <p:nvSpPr>
          <p:cNvPr id="6" name="ISPRING_QUIZ_SHAPE2">
            <a:extLst>
              <a:ext uri="{FF2B5EF4-FFF2-40B4-BE49-F238E27FC236}">
                <a16:creationId xmlns:a16="http://schemas.microsoft.com/office/drawing/2014/main" id="{4CC4A32F-0D58-22DF-F3F2-4B7B964790F2}"/>
              </a:ext>
            </a:extLst>
          </p:cNvPr>
          <p:cNvSpPr txBox="1"/>
          <p:nvPr/>
        </p:nvSpPr>
        <p:spPr>
          <a:xfrm>
            <a:off x="1097280" y="617220"/>
            <a:ext cx="16093439" cy="553998"/>
          </a:xfrm>
          <a:prstGeom prst="rect">
            <a:avLst/>
          </a:prstGeom>
          <a:noFill/>
          <a:effectLst>
            <a:innerShdw>
              <a:scrgbClr r="0" g="0" b="0">
                <a:alpha val="0"/>
              </a:scrgbClr>
            </a:innerShdw>
          </a:effectLst>
        </p:spPr>
        <p:txBody>
          <a:bodyPr vert="horz" rtlCol="0">
            <a:spAutoFit/>
          </a:bodyPr>
          <a:lstStyle/>
          <a:p>
            <a:pPr algn="ctr"/>
            <a:r>
              <a:rPr lang="en-ID" sz="3000">
                <a:solidFill>
                  <a:srgbClr val="343944"/>
                </a:solidFill>
                <a:effectLst/>
                <a:latin typeface="Segoe UI" panose="020B0502040204020203" pitchFamily="34" charset="0"/>
              </a:rPr>
              <a:t>   Quiz</a:t>
            </a:r>
          </a:p>
        </p:txBody>
      </p:sp>
      <p:pic>
        <p:nvPicPr>
          <p:cNvPr id="8" name="ISPRING_QUIZ_SHAPE3">
            <a:extLst>
              <a:ext uri="{FF2B5EF4-FFF2-40B4-BE49-F238E27FC236}">
                <a16:creationId xmlns:a16="http://schemas.microsoft.com/office/drawing/2014/main" id="{4F782115-B363-E4D1-F8F2-47260A43DA7F}"/>
              </a:ext>
            </a:extLst>
          </p:cNvPr>
          <p:cNvPicPr>
            <a:picLocks/>
          </p:cNvPicPr>
          <p:nvPr/>
        </p:nvPicPr>
        <p:blipFill>
          <a:blip r:embed="rId8">
            <a:extLst>
              <a:ext uri="{28A0092B-C50C-407E-A947-70E740481C1C}">
                <a14:useLocalDpi xmlns:a14="http://schemas.microsoft.com/office/drawing/2010/main" val="0"/>
              </a:ext>
            </a:extLst>
          </a:blip>
          <a:srcRect/>
          <a:stretch>
            <a:fillRect/>
          </a:stretch>
        </p:blipFill>
        <p:spPr>
          <a:xfrm>
            <a:off x="8405854" y="688340"/>
            <a:ext cx="406400" cy="406400"/>
          </a:xfrm>
          <a:prstGeom prst="rect">
            <a:avLst/>
          </a:prstGeom>
          <a:effectLst>
            <a:innerShdw>
              <a:scrgbClr r="0" g="0" b="0">
                <a:alpha val="0"/>
              </a:scrgbClr>
            </a:innerShdw>
          </a:effectLst>
        </p:spPr>
      </p:pic>
      <p:sp>
        <p:nvSpPr>
          <p:cNvPr id="10" name="ISPRING_QUIZ_SHAPE4">
            <a:extLst>
              <a:ext uri="{FF2B5EF4-FFF2-40B4-BE49-F238E27FC236}">
                <a16:creationId xmlns:a16="http://schemas.microsoft.com/office/drawing/2014/main" id="{9D14D4E1-3614-2CAF-B2EF-FA8B2F612770}"/>
              </a:ext>
            </a:extLst>
          </p:cNvPr>
          <p:cNvSpPr txBox="1"/>
          <p:nvPr/>
        </p:nvSpPr>
        <p:spPr>
          <a:xfrm>
            <a:off x="1097280" y="1645920"/>
            <a:ext cx="16093439"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endParaRPr lang="en-ID" sz="2200">
              <a:solidFill>
                <a:srgbClr val="343944"/>
              </a:solidFill>
              <a:effectLst/>
              <a:latin typeface="Segoe UI" panose="020B0502040204020203" pitchFamily="34" charset="0"/>
            </a:endParaRPr>
          </a:p>
        </p:txBody>
      </p:sp>
    </p:spTree>
    <p:custDataLst>
      <p:tags r:id="rId1"/>
    </p:custDataLst>
    <p:extLst>
      <p:ext uri="{BB962C8B-B14F-4D97-AF65-F5344CB8AC3E}">
        <p14:creationId xmlns:p14="http://schemas.microsoft.com/office/powerpoint/2010/main" val="12375872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1B698"/>
        </a:solidFill>
        <a:effectLst/>
      </p:bgPr>
    </p:bg>
    <p:spTree>
      <p:nvGrpSpPr>
        <p:cNvPr id="1" name=""/>
        <p:cNvGrpSpPr/>
        <p:nvPr/>
      </p:nvGrpSpPr>
      <p:grpSpPr>
        <a:xfrm>
          <a:off x="0" y="0"/>
          <a:ext cx="0" cy="0"/>
          <a:chOff x="0" y="0"/>
          <a:chExt cx="0" cy="0"/>
        </a:xfrm>
      </p:grpSpPr>
      <p:grpSp>
        <p:nvGrpSpPr>
          <p:cNvPr id="2" name="Group 2"/>
          <p:cNvGrpSpPr/>
          <p:nvPr/>
        </p:nvGrpSpPr>
        <p:grpSpPr>
          <a:xfrm>
            <a:off x="1046011" y="1046248"/>
            <a:ext cx="16195977" cy="7831034"/>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704430"/>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FFF3ED"/>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704430"/>
            </a:solidFill>
          </p:spPr>
        </p:sp>
      </p:grpSp>
      <p:grpSp>
        <p:nvGrpSpPr>
          <p:cNvPr id="6" name="Group 6"/>
          <p:cNvGrpSpPr/>
          <p:nvPr/>
        </p:nvGrpSpPr>
        <p:grpSpPr>
          <a:xfrm>
            <a:off x="2537083" y="1726251"/>
            <a:ext cx="10675301" cy="823276"/>
            <a:chOff x="0" y="0"/>
            <a:chExt cx="24817148" cy="1913890"/>
          </a:xfrm>
        </p:grpSpPr>
        <p:sp>
          <p:nvSpPr>
            <p:cNvPr id="7" name="Freeform 7"/>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B9DDBF"/>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01210" y="1857447"/>
            <a:ext cx="456119" cy="516849"/>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73652" y="1857447"/>
            <a:ext cx="538384" cy="516849"/>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674416" y="1857447"/>
            <a:ext cx="394685" cy="516849"/>
          </a:xfrm>
          <a:prstGeom prst="rect">
            <a:avLst/>
          </a:prstGeom>
        </p:spPr>
      </p:pic>
      <p:sp>
        <p:nvSpPr>
          <p:cNvPr id="15" name="TextBox 15"/>
          <p:cNvSpPr txBox="1"/>
          <p:nvPr/>
        </p:nvSpPr>
        <p:spPr>
          <a:xfrm>
            <a:off x="4069100" y="1954851"/>
            <a:ext cx="8616431" cy="744088"/>
          </a:xfrm>
          <a:prstGeom prst="rect">
            <a:avLst/>
          </a:prstGeom>
        </p:spPr>
        <p:txBody>
          <a:bodyPr lIns="0" tIns="0" rIns="0" bIns="0" rtlCol="0" anchor="t">
            <a:spAutoFit/>
          </a:bodyPr>
          <a:lstStyle/>
          <a:p>
            <a:pPr marL="0" marR="0" lvl="0" indent="0" algn="ctr" defTabSz="914400" rtl="0" eaLnBrk="1" fontAlgn="auto" latinLnBrk="0" hangingPunct="1">
              <a:lnSpc>
                <a:spcPts val="5119"/>
              </a:lnSpc>
              <a:spcBef>
                <a:spcPts val="0"/>
              </a:spcBef>
              <a:spcAft>
                <a:spcPts val="0"/>
              </a:spcAft>
              <a:buClrTx/>
              <a:buSzTx/>
              <a:buFontTx/>
              <a:buNone/>
              <a:tabLst/>
              <a:defRPr/>
            </a:pPr>
            <a:r>
              <a:rPr kumimoji="0" lang="en-US" sz="6399" b="0" i="0" u="none" strike="noStrike" kern="1200" cap="none" spc="0" normalizeH="0" baseline="0" noProof="0">
                <a:ln>
                  <a:noFill/>
                </a:ln>
                <a:solidFill>
                  <a:srgbClr val="704430"/>
                </a:solidFill>
                <a:effectLst/>
                <a:uLnTx/>
                <a:uFillTx/>
                <a:latin typeface="Marykate"/>
                <a:ea typeface="+mn-ea"/>
                <a:cs typeface="+mn-cs"/>
              </a:rPr>
              <a:t>MAIN MENU</a:t>
            </a:r>
          </a:p>
        </p:txBody>
      </p:sp>
      <p:sp>
        <p:nvSpPr>
          <p:cNvPr id="23" name="Tombol Tindakan: Kosong 22">
            <a:extLst>
              <a:ext uri="{FF2B5EF4-FFF2-40B4-BE49-F238E27FC236}">
                <a16:creationId xmlns:a16="http://schemas.microsoft.com/office/drawing/2014/main" id="{A08AAC86-4E88-493A-E9BD-0C09AE0B62D1}"/>
              </a:ext>
            </a:extLst>
          </p:cNvPr>
          <p:cNvSpPr/>
          <p:nvPr/>
        </p:nvSpPr>
        <p:spPr>
          <a:xfrm>
            <a:off x="2554668"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ombol Tindakan: Kosong 23">
            <a:hlinkClick r:id="rId10" action="ppaction://hlinksldjump" highlightClick="1">
              <a:snd r:embed="rId11" name="click.wav"/>
            </a:hlinkClick>
            <a:extLst>
              <a:ext uri="{FF2B5EF4-FFF2-40B4-BE49-F238E27FC236}">
                <a16:creationId xmlns:a16="http://schemas.microsoft.com/office/drawing/2014/main" id="{A7630F6E-566B-DD68-4AFC-905A6492F5FD}"/>
              </a:ext>
            </a:extLst>
          </p:cNvPr>
          <p:cNvSpPr/>
          <p:nvPr/>
        </p:nvSpPr>
        <p:spPr>
          <a:xfrm>
            <a:off x="7493554"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6"/>
          <p:cNvSpPr txBox="1"/>
          <p:nvPr/>
        </p:nvSpPr>
        <p:spPr>
          <a:xfrm>
            <a:off x="2756767" y="3772958"/>
            <a:ext cx="2624667" cy="855106"/>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prstClr val="white"/>
                </a:solidFill>
                <a:effectLst/>
                <a:uLnTx/>
                <a:uFillTx/>
                <a:latin typeface="Bobby Jones"/>
                <a:ea typeface="+mn-ea"/>
                <a:cs typeface="+mn-cs"/>
              </a:rPr>
              <a:t>Petunjuk</a:t>
            </a:r>
          </a:p>
        </p:txBody>
      </p:sp>
      <p:sp>
        <p:nvSpPr>
          <p:cNvPr id="17" name="TextBox 17"/>
          <p:cNvSpPr txBox="1"/>
          <p:nvPr/>
        </p:nvSpPr>
        <p:spPr>
          <a:xfrm>
            <a:off x="8638495" y="3798461"/>
            <a:ext cx="740833" cy="855106"/>
          </a:xfrm>
          <a:prstGeom prst="rect">
            <a:avLst/>
          </a:prstGeom>
          <a:noFill/>
          <a:ln>
            <a:noFill/>
          </a:ln>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prstClr val="white"/>
                </a:solidFill>
                <a:effectLst/>
                <a:uLnTx/>
                <a:uFillTx/>
                <a:latin typeface="Bobby Jones"/>
                <a:ea typeface="+mn-ea"/>
                <a:cs typeface="+mn-cs"/>
              </a:rPr>
              <a:t>KD</a:t>
            </a:r>
          </a:p>
        </p:txBody>
      </p:sp>
      <p:sp>
        <p:nvSpPr>
          <p:cNvPr id="25" name="Tombol Tindakan: Kosong 24">
            <a:extLst>
              <a:ext uri="{FF2B5EF4-FFF2-40B4-BE49-F238E27FC236}">
                <a16:creationId xmlns:a16="http://schemas.microsoft.com/office/drawing/2014/main" id="{F31F528C-A113-B081-506D-2F47CC29C6DB}"/>
              </a:ext>
            </a:extLst>
          </p:cNvPr>
          <p:cNvSpPr/>
          <p:nvPr/>
        </p:nvSpPr>
        <p:spPr>
          <a:xfrm>
            <a:off x="12186113"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8"/>
          <p:cNvSpPr txBox="1"/>
          <p:nvPr/>
        </p:nvSpPr>
        <p:spPr>
          <a:xfrm>
            <a:off x="12767537" y="3772958"/>
            <a:ext cx="1862667" cy="855106"/>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prstClr val="white"/>
                </a:solidFill>
                <a:effectLst/>
                <a:uLnTx/>
                <a:uFillTx/>
                <a:latin typeface="Bobby Jones"/>
                <a:ea typeface="+mn-ea"/>
                <a:cs typeface="+mn-cs"/>
              </a:rPr>
              <a:t>MATERI</a:t>
            </a:r>
          </a:p>
        </p:txBody>
      </p:sp>
      <p:sp>
        <p:nvSpPr>
          <p:cNvPr id="26" name="Tombol Tindakan: Kosong 25">
            <a:extLst>
              <a:ext uri="{FF2B5EF4-FFF2-40B4-BE49-F238E27FC236}">
                <a16:creationId xmlns:a16="http://schemas.microsoft.com/office/drawing/2014/main" id="{DB9E3C1E-2EDB-18F6-49D8-2A62B4A95885}"/>
              </a:ext>
            </a:extLst>
          </p:cNvPr>
          <p:cNvSpPr/>
          <p:nvPr/>
        </p:nvSpPr>
        <p:spPr>
          <a:xfrm>
            <a:off x="4978428" y="5951517"/>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9"/>
          <p:cNvSpPr txBox="1"/>
          <p:nvPr/>
        </p:nvSpPr>
        <p:spPr>
          <a:xfrm>
            <a:off x="5580185" y="6179693"/>
            <a:ext cx="1822005" cy="855106"/>
          </a:xfrm>
          <a:prstGeom prst="rect">
            <a:avLst/>
          </a:prstGeom>
        </p:spPr>
        <p:txBody>
          <a:bodyPr wrap="square"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prstClr val="white"/>
                </a:solidFill>
                <a:effectLst/>
                <a:uLnTx/>
                <a:uFillTx/>
                <a:latin typeface="Bobby Jones"/>
                <a:ea typeface="+mn-ea"/>
                <a:cs typeface="+mn-cs"/>
              </a:rPr>
              <a:t>QUIZ</a:t>
            </a:r>
          </a:p>
        </p:txBody>
      </p:sp>
      <p:sp>
        <p:nvSpPr>
          <p:cNvPr id="27" name="Tombol Tindakan: Kosong 26">
            <a:extLst>
              <a:ext uri="{FF2B5EF4-FFF2-40B4-BE49-F238E27FC236}">
                <a16:creationId xmlns:a16="http://schemas.microsoft.com/office/drawing/2014/main" id="{672B8451-6F2A-AE2C-C768-35423A60AE67}"/>
              </a:ext>
            </a:extLst>
          </p:cNvPr>
          <p:cNvSpPr/>
          <p:nvPr/>
        </p:nvSpPr>
        <p:spPr>
          <a:xfrm>
            <a:off x="9884728" y="5868521"/>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20"/>
          <p:cNvSpPr txBox="1"/>
          <p:nvPr/>
        </p:nvSpPr>
        <p:spPr>
          <a:xfrm>
            <a:off x="10527586" y="6101265"/>
            <a:ext cx="1756833" cy="855106"/>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prstClr val="white"/>
                </a:solidFill>
                <a:effectLst/>
                <a:uLnTx/>
                <a:uFillTx/>
                <a:latin typeface="Bobby Jones"/>
                <a:ea typeface="+mn-ea"/>
                <a:cs typeface="+mn-cs"/>
              </a:rPr>
              <a:t>PROFIL</a:t>
            </a:r>
          </a:p>
        </p:txBody>
      </p:sp>
      <p:sp>
        <p:nvSpPr>
          <p:cNvPr id="36" name="Kotak Teks 35">
            <a:extLst>
              <a:ext uri="{FF2B5EF4-FFF2-40B4-BE49-F238E27FC236}">
                <a16:creationId xmlns:a16="http://schemas.microsoft.com/office/drawing/2014/main" id="{FE28F910-8611-90CC-556E-1D03604439FE}"/>
              </a:ext>
            </a:extLst>
          </p:cNvPr>
          <p:cNvSpPr txBox="1"/>
          <p:nvPr/>
        </p:nvSpPr>
        <p:spPr>
          <a:xfrm>
            <a:off x="4572000" y="4961765"/>
            <a:ext cx="9144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ombol Tindakan: Kosong 38" descr="Lencana Silang dengan isian solid">
            <a:hlinkClick r:id="" action="ppaction://noaction" highlightClick="1">
              <a:snd r:embed="rId11" name="click.wav"/>
            </a:hlinkClick>
            <a:extLst>
              <a:ext uri="{FF2B5EF4-FFF2-40B4-BE49-F238E27FC236}">
                <a16:creationId xmlns:a16="http://schemas.microsoft.com/office/drawing/2014/main" id="{E82456E6-8A32-4F2C-E5B3-6009153FA626}"/>
              </a:ext>
            </a:extLst>
          </p:cNvPr>
          <p:cNvSpPr/>
          <p:nvPr/>
        </p:nvSpPr>
        <p:spPr>
          <a:xfrm>
            <a:off x="15722166" y="1627559"/>
            <a:ext cx="973675" cy="926257"/>
          </a:xfrm>
          <a:prstGeom prst="actionButtonBlank">
            <a:avLst/>
          </a:prstGeom>
          <a:blipFill dpi="0"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1" name="Group 7">
            <a:extLst>
              <a:ext uri="{FF2B5EF4-FFF2-40B4-BE49-F238E27FC236}">
                <a16:creationId xmlns:a16="http://schemas.microsoft.com/office/drawing/2014/main" id="{3B5CF422-998B-34FB-40B5-5B81857BF529}"/>
              </a:ext>
            </a:extLst>
          </p:cNvPr>
          <p:cNvGrpSpPr/>
          <p:nvPr/>
        </p:nvGrpSpPr>
        <p:grpSpPr>
          <a:xfrm>
            <a:off x="5199324" y="3468607"/>
            <a:ext cx="7277501" cy="3902957"/>
            <a:chOff x="0" y="0"/>
            <a:chExt cx="2102490" cy="1127575"/>
          </a:xfrm>
        </p:grpSpPr>
        <p:sp>
          <p:nvSpPr>
            <p:cNvPr id="22" name="Freeform 8">
              <a:extLst>
                <a:ext uri="{FF2B5EF4-FFF2-40B4-BE49-F238E27FC236}">
                  <a16:creationId xmlns:a16="http://schemas.microsoft.com/office/drawing/2014/main" id="{C5F4448F-1A0A-1098-0784-F84B061434C4}"/>
                </a:ext>
              </a:extLst>
            </p:cNvPr>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28" name="Freeform 9">
              <a:extLst>
                <a:ext uri="{FF2B5EF4-FFF2-40B4-BE49-F238E27FC236}">
                  <a16:creationId xmlns:a16="http://schemas.microsoft.com/office/drawing/2014/main" id="{1D76448F-BDE5-D6E6-6A0F-E16FB8D717DF}"/>
                </a:ext>
              </a:extLst>
            </p:cNvPr>
            <p:cNvSpPr/>
            <p:nvPr/>
          </p:nvSpPr>
          <p:spPr>
            <a:xfrm>
              <a:off x="12959" y="8581"/>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chemeClr val="accent3">
                <a:lumMod val="40000"/>
                <a:lumOff val="60000"/>
              </a:schemeClr>
            </a:solidFill>
          </p:spPr>
        </p:sp>
        <p:sp>
          <p:nvSpPr>
            <p:cNvPr id="29" name="Freeform 10">
              <a:extLst>
                <a:ext uri="{FF2B5EF4-FFF2-40B4-BE49-F238E27FC236}">
                  <a16:creationId xmlns:a16="http://schemas.microsoft.com/office/drawing/2014/main" id="{2098E41D-6DB4-443B-61D4-B9A3BA0EDFC3}"/>
                </a:ext>
              </a:extLst>
            </p:cNvPr>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sp>
        <p:nvSpPr>
          <p:cNvPr id="32" name="TextBox 26">
            <a:extLst>
              <a:ext uri="{FF2B5EF4-FFF2-40B4-BE49-F238E27FC236}">
                <a16:creationId xmlns:a16="http://schemas.microsoft.com/office/drawing/2014/main" id="{CFAAD595-570D-995C-1A0E-4AC3446C4F1E}"/>
              </a:ext>
            </a:extLst>
          </p:cNvPr>
          <p:cNvSpPr txBox="1"/>
          <p:nvPr/>
        </p:nvSpPr>
        <p:spPr>
          <a:xfrm>
            <a:off x="5435819" y="4227792"/>
            <a:ext cx="6708477" cy="788614"/>
          </a:xfrm>
          <a:prstGeom prst="rect">
            <a:avLst/>
          </a:prstGeom>
        </p:spPr>
        <p:txBody>
          <a:bodyPr wrap="square" lIns="0" tIns="0" rIns="0" bIns="0" rtlCol="0" anchor="t">
            <a:spAutoFit/>
          </a:bodyPr>
          <a:lstStyle/>
          <a:p>
            <a:pPr algn="ctr">
              <a:lnSpc>
                <a:spcPts val="2999"/>
              </a:lnSpc>
            </a:pPr>
            <a:r>
              <a:rPr lang="id-ID" sz="2999" dirty="0">
                <a:solidFill>
                  <a:srgbClr val="704430"/>
                </a:solidFill>
                <a:latin typeface="Nunito"/>
              </a:rPr>
              <a:t>Apakah Anda ingin keluar dari aplikasi?</a:t>
            </a:r>
            <a:endParaRPr lang="en-US" sz="2999" dirty="0">
              <a:solidFill>
                <a:srgbClr val="704430"/>
              </a:solidFill>
              <a:latin typeface="Nunito"/>
            </a:endParaRPr>
          </a:p>
        </p:txBody>
      </p:sp>
      <p:sp>
        <p:nvSpPr>
          <p:cNvPr id="35" name="Tombol Tindakan: Kosong 34">
            <a:hlinkClick r:id="" action="ppaction://hlinkshowjump?jump=firstslide" highlightClick="1">
              <a:snd r:embed="rId11" name="click.wav"/>
            </a:hlinkClick>
            <a:extLst>
              <a:ext uri="{FF2B5EF4-FFF2-40B4-BE49-F238E27FC236}">
                <a16:creationId xmlns:a16="http://schemas.microsoft.com/office/drawing/2014/main" id="{0B4175A1-BD68-D4E4-2B86-FB2F97B8B9FD}"/>
              </a:ext>
            </a:extLst>
          </p:cNvPr>
          <p:cNvSpPr/>
          <p:nvPr/>
        </p:nvSpPr>
        <p:spPr>
          <a:xfrm>
            <a:off x="5860385" y="5701186"/>
            <a:ext cx="1749784" cy="601144"/>
          </a:xfrm>
          <a:prstGeom prst="actionButtonBlank">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Marykate" panose="020B0604020202020204" charset="0"/>
              </a:rPr>
              <a:t>YA</a:t>
            </a:r>
            <a:endParaRPr lang="en-ID" sz="3200" dirty="0">
              <a:latin typeface="Marykate" panose="020B0604020202020204" charset="0"/>
            </a:endParaRPr>
          </a:p>
        </p:txBody>
      </p:sp>
      <p:sp>
        <p:nvSpPr>
          <p:cNvPr id="37" name="Tombol Tindakan: Kosong 36">
            <a:hlinkClick r:id="rId14" action="ppaction://hlinksldjump" highlightClick="1"/>
            <a:extLst>
              <a:ext uri="{FF2B5EF4-FFF2-40B4-BE49-F238E27FC236}">
                <a16:creationId xmlns:a16="http://schemas.microsoft.com/office/drawing/2014/main" id="{F5C72E11-9439-F516-E9F7-B1143E0E3228}"/>
              </a:ext>
            </a:extLst>
          </p:cNvPr>
          <p:cNvSpPr/>
          <p:nvPr/>
        </p:nvSpPr>
        <p:spPr>
          <a:xfrm>
            <a:off x="9742699" y="5713210"/>
            <a:ext cx="1749784" cy="601144"/>
          </a:xfrm>
          <a:prstGeom prst="actionButtonBlank">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Marykate" panose="020B0604020202020204" charset="0"/>
              </a:rPr>
              <a:t>TIDAK</a:t>
            </a:r>
            <a:endParaRPr lang="en-ID" sz="3200" dirty="0">
              <a:latin typeface="Marykate" panose="020B0604020202020204" charset="0"/>
            </a:endParaRPr>
          </a:p>
        </p:txBody>
      </p:sp>
    </p:spTree>
    <p:custDataLst>
      <p:tags r:id="rId1"/>
    </p:custDataLst>
    <p:extLst>
      <p:ext uri="{BB962C8B-B14F-4D97-AF65-F5344CB8AC3E}">
        <p14:creationId xmlns:p14="http://schemas.microsoft.com/office/powerpoint/2010/main" val="41082216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1B698"/>
        </a:solidFill>
        <a:effectLst/>
      </p:bgPr>
    </p:bg>
    <p:spTree>
      <p:nvGrpSpPr>
        <p:cNvPr id="1" name=""/>
        <p:cNvGrpSpPr/>
        <p:nvPr/>
      </p:nvGrpSpPr>
      <p:grpSpPr>
        <a:xfrm>
          <a:off x="0" y="0"/>
          <a:ext cx="0" cy="0"/>
          <a:chOff x="0" y="0"/>
          <a:chExt cx="0" cy="0"/>
        </a:xfrm>
      </p:grpSpPr>
      <p:grpSp>
        <p:nvGrpSpPr>
          <p:cNvPr id="3" name="Group 3"/>
          <p:cNvGrpSpPr/>
          <p:nvPr/>
        </p:nvGrpSpPr>
        <p:grpSpPr>
          <a:xfrm>
            <a:off x="1294529" y="2835879"/>
            <a:ext cx="6172649" cy="6466380"/>
            <a:chOff x="0" y="0"/>
            <a:chExt cx="1783295" cy="1868155"/>
          </a:xfrm>
        </p:grpSpPr>
        <p:sp>
          <p:nvSpPr>
            <p:cNvPr id="4" name="Freeform 4"/>
            <p:cNvSpPr/>
            <p:nvPr/>
          </p:nvSpPr>
          <p:spPr>
            <a:xfrm>
              <a:off x="92710" y="106680"/>
              <a:ext cx="1679155" cy="1748775"/>
            </a:xfrm>
            <a:custGeom>
              <a:avLst/>
              <a:gdLst/>
              <a:ahLst/>
              <a:cxnLst/>
              <a:rect l="l" t="t" r="r" b="b"/>
              <a:pathLst>
                <a:path w="1679155" h="1748775">
                  <a:moveTo>
                    <a:pt x="1652485" y="1559545"/>
                  </a:moveTo>
                  <a:cubicBezTo>
                    <a:pt x="1652485" y="1647175"/>
                    <a:pt x="1576285" y="1718295"/>
                    <a:pt x="1495005" y="1718295"/>
                  </a:cubicBezTo>
                  <a:lnTo>
                    <a:pt x="66040" y="1718295"/>
                  </a:lnTo>
                  <a:cubicBezTo>
                    <a:pt x="43180" y="1718295"/>
                    <a:pt x="20320" y="1713215"/>
                    <a:pt x="0" y="1704325"/>
                  </a:cubicBezTo>
                  <a:cubicBezTo>
                    <a:pt x="26670" y="1732265"/>
                    <a:pt x="63500" y="1748775"/>
                    <a:pt x="104829" y="1748775"/>
                  </a:cubicBezTo>
                  <a:lnTo>
                    <a:pt x="1533105" y="1748775"/>
                  </a:lnTo>
                  <a:cubicBezTo>
                    <a:pt x="1613115" y="1748775"/>
                    <a:pt x="1679155" y="1682735"/>
                    <a:pt x="1679155" y="1602725"/>
                  </a:cubicBezTo>
                  <a:lnTo>
                    <a:pt x="1679155" y="95250"/>
                  </a:lnTo>
                  <a:cubicBezTo>
                    <a:pt x="1679155" y="58420"/>
                    <a:pt x="1665185" y="25400"/>
                    <a:pt x="1643595" y="0"/>
                  </a:cubicBezTo>
                  <a:cubicBezTo>
                    <a:pt x="1649945" y="16510"/>
                    <a:pt x="1652485" y="34290"/>
                    <a:pt x="1652485" y="52070"/>
                  </a:cubicBezTo>
                  <a:lnTo>
                    <a:pt x="1652485" y="1559545"/>
                  </a:lnTo>
                  <a:lnTo>
                    <a:pt x="1652485" y="1559545"/>
                  </a:lnTo>
                  <a:close/>
                </a:path>
              </a:pathLst>
            </a:custGeom>
            <a:solidFill>
              <a:srgbClr val="704430"/>
            </a:solidFill>
          </p:spPr>
        </p:sp>
        <p:sp>
          <p:nvSpPr>
            <p:cNvPr id="5" name="Freeform 5"/>
            <p:cNvSpPr/>
            <p:nvPr/>
          </p:nvSpPr>
          <p:spPr>
            <a:xfrm>
              <a:off x="12700" y="12700"/>
              <a:ext cx="1718525" cy="1799575"/>
            </a:xfrm>
            <a:custGeom>
              <a:avLst/>
              <a:gdLst/>
              <a:ahLst/>
              <a:cxnLst/>
              <a:rect l="l" t="t" r="r" b="b"/>
              <a:pathLst>
                <a:path w="1718525" h="1799575">
                  <a:moveTo>
                    <a:pt x="146050" y="1799575"/>
                  </a:moveTo>
                  <a:lnTo>
                    <a:pt x="1572475" y="1799575"/>
                  </a:lnTo>
                  <a:cubicBezTo>
                    <a:pt x="1652485" y="1799575"/>
                    <a:pt x="1718525" y="1733535"/>
                    <a:pt x="1718525" y="1653525"/>
                  </a:cubicBezTo>
                  <a:lnTo>
                    <a:pt x="1718525" y="146050"/>
                  </a:lnTo>
                  <a:cubicBezTo>
                    <a:pt x="1718525" y="66040"/>
                    <a:pt x="1652485" y="0"/>
                    <a:pt x="1572475" y="0"/>
                  </a:cubicBezTo>
                  <a:lnTo>
                    <a:pt x="146050" y="0"/>
                  </a:lnTo>
                  <a:cubicBezTo>
                    <a:pt x="66040" y="0"/>
                    <a:pt x="0" y="66040"/>
                    <a:pt x="0" y="146050"/>
                  </a:cubicBezTo>
                  <a:lnTo>
                    <a:pt x="0" y="1653525"/>
                  </a:lnTo>
                  <a:cubicBezTo>
                    <a:pt x="0" y="1734805"/>
                    <a:pt x="66040" y="1799575"/>
                    <a:pt x="146050" y="1799575"/>
                  </a:cubicBezTo>
                  <a:close/>
                </a:path>
              </a:pathLst>
            </a:custGeom>
            <a:solidFill>
              <a:srgbClr val="FFF3ED"/>
            </a:solidFill>
          </p:spPr>
        </p:sp>
        <p:sp>
          <p:nvSpPr>
            <p:cNvPr id="6" name="Freeform 6"/>
            <p:cNvSpPr/>
            <p:nvPr/>
          </p:nvSpPr>
          <p:spPr>
            <a:xfrm>
              <a:off x="0" y="0"/>
              <a:ext cx="1783295" cy="1868155"/>
            </a:xfrm>
            <a:custGeom>
              <a:avLst/>
              <a:gdLst/>
              <a:ahLst/>
              <a:cxnLst/>
              <a:rect l="l" t="t" r="r" b="b"/>
              <a:pathLst>
                <a:path w="1783295" h="1868155">
                  <a:moveTo>
                    <a:pt x="1719795" y="74930"/>
                  </a:moveTo>
                  <a:cubicBezTo>
                    <a:pt x="1691855" y="30480"/>
                    <a:pt x="1642325" y="0"/>
                    <a:pt x="1585175" y="0"/>
                  </a:cubicBezTo>
                  <a:lnTo>
                    <a:pt x="158750" y="0"/>
                  </a:lnTo>
                  <a:cubicBezTo>
                    <a:pt x="71120" y="0"/>
                    <a:pt x="0" y="71120"/>
                    <a:pt x="0" y="158750"/>
                  </a:cubicBezTo>
                  <a:lnTo>
                    <a:pt x="0" y="1666225"/>
                  </a:lnTo>
                  <a:cubicBezTo>
                    <a:pt x="0" y="1718295"/>
                    <a:pt x="25400" y="1764015"/>
                    <a:pt x="63500" y="1793225"/>
                  </a:cubicBezTo>
                  <a:cubicBezTo>
                    <a:pt x="91440" y="1837675"/>
                    <a:pt x="140970" y="1868155"/>
                    <a:pt x="198917" y="1868155"/>
                  </a:cubicBezTo>
                  <a:lnTo>
                    <a:pt x="1624545" y="1868155"/>
                  </a:lnTo>
                  <a:cubicBezTo>
                    <a:pt x="1712175" y="1868155"/>
                    <a:pt x="1783295" y="1797035"/>
                    <a:pt x="1783295" y="1709405"/>
                  </a:cubicBezTo>
                  <a:lnTo>
                    <a:pt x="1783295" y="201930"/>
                  </a:lnTo>
                  <a:cubicBezTo>
                    <a:pt x="1783295" y="149860"/>
                    <a:pt x="1757895" y="104140"/>
                    <a:pt x="1719795" y="74930"/>
                  </a:cubicBezTo>
                  <a:close/>
                  <a:moveTo>
                    <a:pt x="12700" y="1666225"/>
                  </a:moveTo>
                  <a:lnTo>
                    <a:pt x="12700" y="158750"/>
                  </a:lnTo>
                  <a:cubicBezTo>
                    <a:pt x="12700" y="78740"/>
                    <a:pt x="78740" y="12700"/>
                    <a:pt x="158750" y="12700"/>
                  </a:cubicBezTo>
                  <a:lnTo>
                    <a:pt x="1585175" y="12700"/>
                  </a:lnTo>
                  <a:cubicBezTo>
                    <a:pt x="1665185" y="12700"/>
                    <a:pt x="1731225" y="78740"/>
                    <a:pt x="1731225" y="158750"/>
                  </a:cubicBezTo>
                  <a:lnTo>
                    <a:pt x="1731225" y="1666225"/>
                  </a:lnTo>
                  <a:cubicBezTo>
                    <a:pt x="1731225" y="1746235"/>
                    <a:pt x="1665185" y="1812275"/>
                    <a:pt x="1585175" y="1812275"/>
                  </a:cubicBezTo>
                  <a:lnTo>
                    <a:pt x="158750" y="1812275"/>
                  </a:lnTo>
                  <a:cubicBezTo>
                    <a:pt x="78740" y="1812275"/>
                    <a:pt x="12700" y="1747505"/>
                    <a:pt x="12700" y="1666225"/>
                  </a:cubicBezTo>
                  <a:close/>
                  <a:moveTo>
                    <a:pt x="1771865" y="1709405"/>
                  </a:moveTo>
                  <a:cubicBezTo>
                    <a:pt x="1771865" y="1789415"/>
                    <a:pt x="1704555" y="1855455"/>
                    <a:pt x="1624545" y="1855455"/>
                  </a:cubicBezTo>
                  <a:lnTo>
                    <a:pt x="198917" y="1855455"/>
                  </a:lnTo>
                  <a:cubicBezTo>
                    <a:pt x="157480" y="1855455"/>
                    <a:pt x="120650" y="1838945"/>
                    <a:pt x="93980" y="1811005"/>
                  </a:cubicBezTo>
                  <a:cubicBezTo>
                    <a:pt x="114300" y="1819895"/>
                    <a:pt x="135890" y="1824975"/>
                    <a:pt x="160020" y="1824975"/>
                  </a:cubicBezTo>
                  <a:lnTo>
                    <a:pt x="1586445" y="1824975"/>
                  </a:lnTo>
                  <a:cubicBezTo>
                    <a:pt x="1674075" y="1824975"/>
                    <a:pt x="1745195" y="1753855"/>
                    <a:pt x="1745195" y="1666225"/>
                  </a:cubicBezTo>
                  <a:lnTo>
                    <a:pt x="1745195" y="158750"/>
                  </a:lnTo>
                  <a:cubicBezTo>
                    <a:pt x="1745195" y="140970"/>
                    <a:pt x="1741385" y="123190"/>
                    <a:pt x="1736305" y="106680"/>
                  </a:cubicBezTo>
                  <a:cubicBezTo>
                    <a:pt x="1757895" y="132080"/>
                    <a:pt x="1771865" y="165100"/>
                    <a:pt x="1771865" y="201930"/>
                  </a:cubicBezTo>
                  <a:lnTo>
                    <a:pt x="1771865" y="1709405"/>
                  </a:lnTo>
                  <a:cubicBezTo>
                    <a:pt x="1771865" y="1709405"/>
                    <a:pt x="1771865" y="1709405"/>
                    <a:pt x="1771865" y="1709405"/>
                  </a:cubicBezTo>
                  <a:close/>
                </a:path>
              </a:pathLst>
            </a:custGeom>
            <a:solidFill>
              <a:srgbClr val="704430"/>
            </a:solidFill>
          </p:spPr>
        </p:sp>
      </p:grpSp>
      <p:grpSp>
        <p:nvGrpSpPr>
          <p:cNvPr id="7" name="Group 7"/>
          <p:cNvGrpSpPr/>
          <p:nvPr/>
        </p:nvGrpSpPr>
        <p:grpSpPr>
          <a:xfrm>
            <a:off x="10819174" y="2835879"/>
            <a:ext cx="6172649" cy="6466380"/>
            <a:chOff x="0" y="0"/>
            <a:chExt cx="1783295" cy="1868155"/>
          </a:xfrm>
        </p:grpSpPr>
        <p:sp>
          <p:nvSpPr>
            <p:cNvPr id="8" name="Freeform 8"/>
            <p:cNvSpPr/>
            <p:nvPr/>
          </p:nvSpPr>
          <p:spPr>
            <a:xfrm>
              <a:off x="92710" y="106680"/>
              <a:ext cx="1679155" cy="1748775"/>
            </a:xfrm>
            <a:custGeom>
              <a:avLst/>
              <a:gdLst/>
              <a:ahLst/>
              <a:cxnLst/>
              <a:rect l="l" t="t" r="r" b="b"/>
              <a:pathLst>
                <a:path w="1679155" h="1748775">
                  <a:moveTo>
                    <a:pt x="1652485" y="1559545"/>
                  </a:moveTo>
                  <a:cubicBezTo>
                    <a:pt x="1652485" y="1647175"/>
                    <a:pt x="1576285" y="1718295"/>
                    <a:pt x="1495005" y="1718295"/>
                  </a:cubicBezTo>
                  <a:lnTo>
                    <a:pt x="66040" y="1718295"/>
                  </a:lnTo>
                  <a:cubicBezTo>
                    <a:pt x="43180" y="1718295"/>
                    <a:pt x="20320" y="1713215"/>
                    <a:pt x="0" y="1704325"/>
                  </a:cubicBezTo>
                  <a:cubicBezTo>
                    <a:pt x="26670" y="1732265"/>
                    <a:pt x="63500" y="1748775"/>
                    <a:pt x="104829" y="1748775"/>
                  </a:cubicBezTo>
                  <a:lnTo>
                    <a:pt x="1533105" y="1748775"/>
                  </a:lnTo>
                  <a:cubicBezTo>
                    <a:pt x="1613115" y="1748775"/>
                    <a:pt x="1679155" y="1682735"/>
                    <a:pt x="1679155" y="1602725"/>
                  </a:cubicBezTo>
                  <a:lnTo>
                    <a:pt x="1679155" y="95250"/>
                  </a:lnTo>
                  <a:cubicBezTo>
                    <a:pt x="1679155" y="58420"/>
                    <a:pt x="1665185" y="25400"/>
                    <a:pt x="1643595" y="0"/>
                  </a:cubicBezTo>
                  <a:cubicBezTo>
                    <a:pt x="1649945" y="16510"/>
                    <a:pt x="1652485" y="34290"/>
                    <a:pt x="1652485" y="52070"/>
                  </a:cubicBezTo>
                  <a:lnTo>
                    <a:pt x="1652485" y="1559545"/>
                  </a:lnTo>
                  <a:lnTo>
                    <a:pt x="1652485" y="1559545"/>
                  </a:lnTo>
                  <a:close/>
                </a:path>
              </a:pathLst>
            </a:custGeom>
            <a:solidFill>
              <a:srgbClr val="704430"/>
            </a:solidFill>
          </p:spPr>
        </p:sp>
        <p:sp>
          <p:nvSpPr>
            <p:cNvPr id="9" name="Freeform 9"/>
            <p:cNvSpPr/>
            <p:nvPr/>
          </p:nvSpPr>
          <p:spPr>
            <a:xfrm>
              <a:off x="12700" y="12700"/>
              <a:ext cx="1718525" cy="1799575"/>
            </a:xfrm>
            <a:custGeom>
              <a:avLst/>
              <a:gdLst/>
              <a:ahLst/>
              <a:cxnLst/>
              <a:rect l="l" t="t" r="r" b="b"/>
              <a:pathLst>
                <a:path w="1718525" h="1799575">
                  <a:moveTo>
                    <a:pt x="146050" y="1799575"/>
                  </a:moveTo>
                  <a:lnTo>
                    <a:pt x="1572475" y="1799575"/>
                  </a:lnTo>
                  <a:cubicBezTo>
                    <a:pt x="1652485" y="1799575"/>
                    <a:pt x="1718525" y="1733535"/>
                    <a:pt x="1718525" y="1653525"/>
                  </a:cubicBezTo>
                  <a:lnTo>
                    <a:pt x="1718525" y="146050"/>
                  </a:lnTo>
                  <a:cubicBezTo>
                    <a:pt x="1718525" y="66040"/>
                    <a:pt x="1652485" y="0"/>
                    <a:pt x="1572475" y="0"/>
                  </a:cubicBezTo>
                  <a:lnTo>
                    <a:pt x="146050" y="0"/>
                  </a:lnTo>
                  <a:cubicBezTo>
                    <a:pt x="66040" y="0"/>
                    <a:pt x="0" y="66040"/>
                    <a:pt x="0" y="146050"/>
                  </a:cubicBezTo>
                  <a:lnTo>
                    <a:pt x="0" y="1653525"/>
                  </a:lnTo>
                  <a:cubicBezTo>
                    <a:pt x="0" y="1734805"/>
                    <a:pt x="66040" y="1799575"/>
                    <a:pt x="146050" y="1799575"/>
                  </a:cubicBezTo>
                  <a:close/>
                </a:path>
              </a:pathLst>
            </a:custGeom>
            <a:solidFill>
              <a:srgbClr val="FFF3ED"/>
            </a:solidFill>
          </p:spPr>
        </p:sp>
        <p:sp>
          <p:nvSpPr>
            <p:cNvPr id="10" name="Freeform 10"/>
            <p:cNvSpPr/>
            <p:nvPr/>
          </p:nvSpPr>
          <p:spPr>
            <a:xfrm>
              <a:off x="0" y="0"/>
              <a:ext cx="1783295" cy="1868155"/>
            </a:xfrm>
            <a:custGeom>
              <a:avLst/>
              <a:gdLst/>
              <a:ahLst/>
              <a:cxnLst/>
              <a:rect l="l" t="t" r="r" b="b"/>
              <a:pathLst>
                <a:path w="1783295" h="1868155">
                  <a:moveTo>
                    <a:pt x="1719795" y="74930"/>
                  </a:moveTo>
                  <a:cubicBezTo>
                    <a:pt x="1691855" y="30480"/>
                    <a:pt x="1642325" y="0"/>
                    <a:pt x="1585175" y="0"/>
                  </a:cubicBezTo>
                  <a:lnTo>
                    <a:pt x="158750" y="0"/>
                  </a:lnTo>
                  <a:cubicBezTo>
                    <a:pt x="71120" y="0"/>
                    <a:pt x="0" y="71120"/>
                    <a:pt x="0" y="158750"/>
                  </a:cubicBezTo>
                  <a:lnTo>
                    <a:pt x="0" y="1666225"/>
                  </a:lnTo>
                  <a:cubicBezTo>
                    <a:pt x="0" y="1718295"/>
                    <a:pt x="25400" y="1764015"/>
                    <a:pt x="63500" y="1793225"/>
                  </a:cubicBezTo>
                  <a:cubicBezTo>
                    <a:pt x="91440" y="1837675"/>
                    <a:pt x="140970" y="1868155"/>
                    <a:pt x="198917" y="1868155"/>
                  </a:cubicBezTo>
                  <a:lnTo>
                    <a:pt x="1624545" y="1868155"/>
                  </a:lnTo>
                  <a:cubicBezTo>
                    <a:pt x="1712175" y="1868155"/>
                    <a:pt x="1783295" y="1797035"/>
                    <a:pt x="1783295" y="1709405"/>
                  </a:cubicBezTo>
                  <a:lnTo>
                    <a:pt x="1783295" y="201930"/>
                  </a:lnTo>
                  <a:cubicBezTo>
                    <a:pt x="1783295" y="149860"/>
                    <a:pt x="1757895" y="104140"/>
                    <a:pt x="1719795" y="74930"/>
                  </a:cubicBezTo>
                  <a:close/>
                  <a:moveTo>
                    <a:pt x="12700" y="1666225"/>
                  </a:moveTo>
                  <a:lnTo>
                    <a:pt x="12700" y="158750"/>
                  </a:lnTo>
                  <a:cubicBezTo>
                    <a:pt x="12700" y="78740"/>
                    <a:pt x="78740" y="12700"/>
                    <a:pt x="158750" y="12700"/>
                  </a:cubicBezTo>
                  <a:lnTo>
                    <a:pt x="1585175" y="12700"/>
                  </a:lnTo>
                  <a:cubicBezTo>
                    <a:pt x="1665185" y="12700"/>
                    <a:pt x="1731225" y="78740"/>
                    <a:pt x="1731225" y="158750"/>
                  </a:cubicBezTo>
                  <a:lnTo>
                    <a:pt x="1731225" y="1666225"/>
                  </a:lnTo>
                  <a:cubicBezTo>
                    <a:pt x="1731225" y="1746235"/>
                    <a:pt x="1665185" y="1812275"/>
                    <a:pt x="1585175" y="1812275"/>
                  </a:cubicBezTo>
                  <a:lnTo>
                    <a:pt x="158750" y="1812275"/>
                  </a:lnTo>
                  <a:cubicBezTo>
                    <a:pt x="78740" y="1812275"/>
                    <a:pt x="12700" y="1747505"/>
                    <a:pt x="12700" y="1666225"/>
                  </a:cubicBezTo>
                  <a:close/>
                  <a:moveTo>
                    <a:pt x="1771865" y="1709405"/>
                  </a:moveTo>
                  <a:cubicBezTo>
                    <a:pt x="1771865" y="1789415"/>
                    <a:pt x="1704555" y="1855455"/>
                    <a:pt x="1624545" y="1855455"/>
                  </a:cubicBezTo>
                  <a:lnTo>
                    <a:pt x="198917" y="1855455"/>
                  </a:lnTo>
                  <a:cubicBezTo>
                    <a:pt x="157480" y="1855455"/>
                    <a:pt x="120650" y="1838945"/>
                    <a:pt x="93980" y="1811005"/>
                  </a:cubicBezTo>
                  <a:cubicBezTo>
                    <a:pt x="114300" y="1819895"/>
                    <a:pt x="135890" y="1824975"/>
                    <a:pt x="160020" y="1824975"/>
                  </a:cubicBezTo>
                  <a:lnTo>
                    <a:pt x="1586445" y="1824975"/>
                  </a:lnTo>
                  <a:cubicBezTo>
                    <a:pt x="1674075" y="1824975"/>
                    <a:pt x="1745195" y="1753855"/>
                    <a:pt x="1745195" y="1666225"/>
                  </a:cubicBezTo>
                  <a:lnTo>
                    <a:pt x="1745195" y="158750"/>
                  </a:lnTo>
                  <a:cubicBezTo>
                    <a:pt x="1745195" y="140970"/>
                    <a:pt x="1741385" y="123190"/>
                    <a:pt x="1736305" y="106680"/>
                  </a:cubicBezTo>
                  <a:cubicBezTo>
                    <a:pt x="1757895" y="132080"/>
                    <a:pt x="1771865" y="165100"/>
                    <a:pt x="1771865" y="201930"/>
                  </a:cubicBezTo>
                  <a:lnTo>
                    <a:pt x="1771865" y="1709405"/>
                  </a:lnTo>
                  <a:cubicBezTo>
                    <a:pt x="1771865" y="1709405"/>
                    <a:pt x="1771865" y="1709405"/>
                    <a:pt x="1771865" y="1709405"/>
                  </a:cubicBezTo>
                  <a:close/>
                </a:path>
              </a:pathLst>
            </a:custGeom>
            <a:solidFill>
              <a:srgbClr val="704430"/>
            </a:solidFill>
          </p:spPr>
        </p:sp>
      </p:grpSp>
      <p:grpSp>
        <p:nvGrpSpPr>
          <p:cNvPr id="11" name="Group 11"/>
          <p:cNvGrpSpPr/>
          <p:nvPr/>
        </p:nvGrpSpPr>
        <p:grpSpPr>
          <a:xfrm>
            <a:off x="1693014" y="3258128"/>
            <a:ext cx="5300790" cy="823276"/>
            <a:chOff x="0" y="0"/>
            <a:chExt cx="12322884" cy="1913890"/>
          </a:xfrm>
        </p:grpSpPr>
        <p:sp>
          <p:nvSpPr>
            <p:cNvPr id="12" name="Freeform 12"/>
            <p:cNvSpPr/>
            <p:nvPr/>
          </p:nvSpPr>
          <p:spPr>
            <a:xfrm>
              <a:off x="0" y="0"/>
              <a:ext cx="12322884" cy="1913890"/>
            </a:xfrm>
            <a:custGeom>
              <a:avLst/>
              <a:gdLst/>
              <a:ahLst/>
              <a:cxnLst/>
              <a:rect l="l" t="t" r="r" b="b"/>
              <a:pathLst>
                <a:path w="12322884" h="1913890">
                  <a:moveTo>
                    <a:pt x="12322884" y="956945"/>
                  </a:moveTo>
                  <a:lnTo>
                    <a:pt x="12322884" y="956945"/>
                  </a:lnTo>
                  <a:cubicBezTo>
                    <a:pt x="12322884" y="1485392"/>
                    <a:pt x="11894514" y="1913890"/>
                    <a:pt x="11365940" y="1913890"/>
                  </a:cubicBezTo>
                  <a:lnTo>
                    <a:pt x="956945" y="1913890"/>
                  </a:lnTo>
                  <a:cubicBezTo>
                    <a:pt x="428371" y="1913890"/>
                    <a:pt x="0" y="1485392"/>
                    <a:pt x="0" y="956945"/>
                  </a:cubicBezTo>
                  <a:lnTo>
                    <a:pt x="0" y="956945"/>
                  </a:lnTo>
                  <a:cubicBezTo>
                    <a:pt x="0" y="428371"/>
                    <a:pt x="428371" y="0"/>
                    <a:pt x="956945" y="0"/>
                  </a:cubicBezTo>
                  <a:lnTo>
                    <a:pt x="11365939" y="0"/>
                  </a:lnTo>
                  <a:cubicBezTo>
                    <a:pt x="11894386" y="0"/>
                    <a:pt x="12322884" y="428371"/>
                    <a:pt x="12322884" y="956945"/>
                  </a:cubicBezTo>
                  <a:close/>
                </a:path>
              </a:pathLst>
            </a:custGeom>
            <a:solidFill>
              <a:srgbClr val="B9DDBF"/>
            </a:solidFill>
          </p:spPr>
        </p:sp>
      </p:grpSp>
      <p:grpSp>
        <p:nvGrpSpPr>
          <p:cNvPr id="13" name="Group 13"/>
          <p:cNvGrpSpPr/>
          <p:nvPr/>
        </p:nvGrpSpPr>
        <p:grpSpPr>
          <a:xfrm>
            <a:off x="11455906" y="3156714"/>
            <a:ext cx="5300790" cy="823276"/>
            <a:chOff x="0" y="0"/>
            <a:chExt cx="12322884" cy="1913890"/>
          </a:xfrm>
        </p:grpSpPr>
        <p:sp>
          <p:nvSpPr>
            <p:cNvPr id="14" name="Freeform 14"/>
            <p:cNvSpPr/>
            <p:nvPr/>
          </p:nvSpPr>
          <p:spPr>
            <a:xfrm>
              <a:off x="0" y="0"/>
              <a:ext cx="12322884" cy="1913890"/>
            </a:xfrm>
            <a:custGeom>
              <a:avLst/>
              <a:gdLst/>
              <a:ahLst/>
              <a:cxnLst/>
              <a:rect l="l" t="t" r="r" b="b"/>
              <a:pathLst>
                <a:path w="12322884" h="1913890">
                  <a:moveTo>
                    <a:pt x="12322884" y="956945"/>
                  </a:moveTo>
                  <a:lnTo>
                    <a:pt x="12322884" y="956945"/>
                  </a:lnTo>
                  <a:cubicBezTo>
                    <a:pt x="12322884" y="1485392"/>
                    <a:pt x="11894514" y="1913890"/>
                    <a:pt x="11365940" y="1913890"/>
                  </a:cubicBezTo>
                  <a:lnTo>
                    <a:pt x="956945" y="1913890"/>
                  </a:lnTo>
                  <a:cubicBezTo>
                    <a:pt x="428371" y="1913890"/>
                    <a:pt x="0" y="1485392"/>
                    <a:pt x="0" y="956945"/>
                  </a:cubicBezTo>
                  <a:lnTo>
                    <a:pt x="0" y="956945"/>
                  </a:lnTo>
                  <a:cubicBezTo>
                    <a:pt x="0" y="428371"/>
                    <a:pt x="428371" y="0"/>
                    <a:pt x="956945" y="0"/>
                  </a:cubicBezTo>
                  <a:lnTo>
                    <a:pt x="11365939" y="0"/>
                  </a:lnTo>
                  <a:cubicBezTo>
                    <a:pt x="11894386" y="0"/>
                    <a:pt x="12322884" y="428371"/>
                    <a:pt x="12322884" y="956945"/>
                  </a:cubicBezTo>
                  <a:close/>
                </a:path>
              </a:pathLst>
            </a:custGeom>
            <a:solidFill>
              <a:srgbClr val="B9DDBF"/>
            </a:solidFill>
          </p:spPr>
        </p:sp>
      </p:gr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29407" y="3513397"/>
            <a:ext cx="456119" cy="516849"/>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037951" y="3311094"/>
            <a:ext cx="456119" cy="516849"/>
          </a:xfrm>
          <a:prstGeom prst="rect">
            <a:avLst/>
          </a:prstGeom>
        </p:spPr>
      </p:pic>
      <p:sp>
        <p:nvSpPr>
          <p:cNvPr id="17" name="TextBox 17"/>
          <p:cNvSpPr txBox="1"/>
          <p:nvPr/>
        </p:nvSpPr>
        <p:spPr>
          <a:xfrm>
            <a:off x="2752013" y="747976"/>
            <a:ext cx="12783973" cy="1304892"/>
          </a:xfrm>
          <a:prstGeom prst="rect">
            <a:avLst/>
          </a:prstGeom>
        </p:spPr>
        <p:txBody>
          <a:bodyPr lIns="0" tIns="0" rIns="0" bIns="0" rtlCol="0" anchor="t">
            <a:spAutoFit/>
          </a:bodyPr>
          <a:lstStyle/>
          <a:p>
            <a:pPr algn="ctr">
              <a:lnSpc>
                <a:spcPts val="9900"/>
              </a:lnSpc>
            </a:pPr>
            <a:r>
              <a:rPr lang="en-US" sz="9000" dirty="0">
                <a:solidFill>
                  <a:srgbClr val="FFF3ED"/>
                </a:solidFill>
                <a:latin typeface="Marykate"/>
              </a:rPr>
              <a:t>KD DAN TUJUAN</a:t>
            </a:r>
          </a:p>
        </p:txBody>
      </p:sp>
      <p:sp>
        <p:nvSpPr>
          <p:cNvPr id="18" name="TextBox 18"/>
          <p:cNvSpPr txBox="1"/>
          <p:nvPr/>
        </p:nvSpPr>
        <p:spPr>
          <a:xfrm>
            <a:off x="2391664" y="5537138"/>
            <a:ext cx="4602140" cy="1057982"/>
          </a:xfrm>
          <a:prstGeom prst="rect">
            <a:avLst/>
          </a:prstGeom>
        </p:spPr>
        <p:txBody>
          <a:bodyPr lIns="0" tIns="0" rIns="0" bIns="0" rtlCol="0" anchor="t">
            <a:spAutoFit/>
          </a:bodyPr>
          <a:lstStyle/>
          <a:p>
            <a:pPr>
              <a:lnSpc>
                <a:spcPts val="4199"/>
              </a:lnSpc>
            </a:pPr>
            <a:r>
              <a:rPr lang="id-ID" sz="2999" dirty="0">
                <a:solidFill>
                  <a:srgbClr val="704430"/>
                </a:solidFill>
                <a:latin typeface="Nunito"/>
              </a:rPr>
              <a:t>KD 3.4 Menganalisis indeks harga dan inflasi</a:t>
            </a:r>
            <a:endParaRPr lang="en-US" sz="2999" dirty="0">
              <a:solidFill>
                <a:srgbClr val="704430"/>
              </a:solidFill>
              <a:latin typeface="Nunito"/>
            </a:endParaRPr>
          </a:p>
        </p:txBody>
      </p:sp>
      <p:sp>
        <p:nvSpPr>
          <p:cNvPr id="19" name="TextBox 19"/>
          <p:cNvSpPr txBox="1"/>
          <p:nvPr/>
        </p:nvSpPr>
        <p:spPr>
          <a:xfrm>
            <a:off x="11661430" y="4431497"/>
            <a:ext cx="4622165" cy="3751027"/>
          </a:xfrm>
          <a:prstGeom prst="rect">
            <a:avLst/>
          </a:prstGeom>
        </p:spPr>
        <p:txBody>
          <a:bodyPr lIns="0" tIns="0" rIns="0" bIns="0" rtlCol="0" anchor="t">
            <a:spAutoFit/>
          </a:bodyPr>
          <a:lstStyle/>
          <a:p>
            <a:pPr algn="ctr">
              <a:lnSpc>
                <a:spcPts val="4199"/>
              </a:lnSpc>
            </a:pPr>
            <a:r>
              <a:rPr lang="id-ID" sz="2999" dirty="0">
                <a:solidFill>
                  <a:srgbClr val="704430"/>
                </a:solidFill>
                <a:latin typeface="Nunito"/>
              </a:rPr>
              <a:t>Siswa diharapkan dapat mampu menganalisis indeks harga dan inflasi dan  menyajikan hasil analisis untuk dimanfaatkan dalam kehidupan sehari-hari.</a:t>
            </a:r>
            <a:endParaRPr lang="en-US" sz="2999" dirty="0">
              <a:solidFill>
                <a:srgbClr val="704430"/>
              </a:solidFill>
              <a:latin typeface="Nunito"/>
            </a:endParaRPr>
          </a:p>
        </p:txBody>
      </p:sp>
      <p:sp>
        <p:nvSpPr>
          <p:cNvPr id="20" name="TextBox 20"/>
          <p:cNvSpPr txBox="1"/>
          <p:nvPr/>
        </p:nvSpPr>
        <p:spPr>
          <a:xfrm>
            <a:off x="2028941" y="3513397"/>
            <a:ext cx="4161993" cy="403893"/>
          </a:xfrm>
          <a:prstGeom prst="rect">
            <a:avLst/>
          </a:prstGeom>
        </p:spPr>
        <p:txBody>
          <a:bodyPr wrap="square" lIns="0" tIns="0" rIns="0" bIns="0" rtlCol="0" anchor="t">
            <a:spAutoFit/>
          </a:bodyPr>
          <a:lstStyle/>
          <a:p>
            <a:pPr algn="ctr">
              <a:lnSpc>
                <a:spcPts val="2999"/>
              </a:lnSpc>
            </a:pPr>
            <a:r>
              <a:rPr lang="id-ID" sz="2999" dirty="0">
                <a:solidFill>
                  <a:srgbClr val="704430"/>
                </a:solidFill>
                <a:latin typeface="Nunito"/>
              </a:rPr>
              <a:t>KOMPETENSI DASAR</a:t>
            </a:r>
            <a:endParaRPr lang="en-US" sz="2999" dirty="0">
              <a:solidFill>
                <a:srgbClr val="704430"/>
              </a:solidFill>
              <a:latin typeface="Nunito"/>
            </a:endParaRPr>
          </a:p>
        </p:txBody>
      </p:sp>
      <p:sp>
        <p:nvSpPr>
          <p:cNvPr id="21" name="TextBox 21"/>
          <p:cNvSpPr txBox="1"/>
          <p:nvPr/>
        </p:nvSpPr>
        <p:spPr>
          <a:xfrm>
            <a:off x="12318762" y="3413150"/>
            <a:ext cx="2982940" cy="403893"/>
          </a:xfrm>
          <a:prstGeom prst="rect">
            <a:avLst/>
          </a:prstGeom>
        </p:spPr>
        <p:txBody>
          <a:bodyPr lIns="0" tIns="0" rIns="0" bIns="0" rtlCol="0" anchor="t">
            <a:spAutoFit/>
          </a:bodyPr>
          <a:lstStyle/>
          <a:p>
            <a:pPr algn="ctr">
              <a:lnSpc>
                <a:spcPts val="2999"/>
              </a:lnSpc>
            </a:pPr>
            <a:r>
              <a:rPr lang="id-ID" sz="2999" dirty="0">
                <a:solidFill>
                  <a:srgbClr val="704430"/>
                </a:solidFill>
                <a:latin typeface="Nunito"/>
              </a:rPr>
              <a:t>TUJUAN</a:t>
            </a:r>
            <a:endParaRPr lang="en-US" sz="2999" dirty="0">
              <a:solidFill>
                <a:srgbClr val="704430"/>
              </a:solidFill>
              <a:latin typeface="Nunito"/>
            </a:endParaRPr>
          </a:p>
        </p:txBody>
      </p:sp>
      <p:sp>
        <p:nvSpPr>
          <p:cNvPr id="22" name="Tombol Tindakan: Kosong 21">
            <a:hlinkClick r:id="rId6" action="ppaction://hlinksldjump" highlightClick="1"/>
            <a:extLst>
              <a:ext uri="{FF2B5EF4-FFF2-40B4-BE49-F238E27FC236}">
                <a16:creationId xmlns:a16="http://schemas.microsoft.com/office/drawing/2014/main" id="{2226180C-6EC9-1E08-2BB5-619FE6AFEB22}"/>
              </a:ext>
            </a:extLst>
          </p:cNvPr>
          <p:cNvSpPr/>
          <p:nvPr/>
        </p:nvSpPr>
        <p:spPr>
          <a:xfrm>
            <a:off x="16133820" y="799152"/>
            <a:ext cx="818440" cy="758021"/>
          </a:xfrm>
          <a:prstGeom prst="actionButtonBlank">
            <a:avLst/>
          </a:prstGeom>
          <a:blipFill dpi="0"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22" name="Tombol Tindakan: Kosong 21">
            <a:hlinkClick r:id="rId5" action="ppaction://hlinksldjump" highlightClick="1">
              <a:snd r:embed="rId6" name="click.wav"/>
            </a:hlinkClick>
            <a:extLst>
              <a:ext uri="{FF2B5EF4-FFF2-40B4-BE49-F238E27FC236}">
                <a16:creationId xmlns:a16="http://schemas.microsoft.com/office/drawing/2014/main" id="{D667848E-3560-AF88-E72C-8AFBFC1615AB}"/>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21" name="Tombol Tindakan: Kosong 20">
            <a:hlinkClick r:id="" action="ppaction://noaction" highlightClick="1"/>
            <a:extLst>
              <a:ext uri="{FF2B5EF4-FFF2-40B4-BE49-F238E27FC236}">
                <a16:creationId xmlns:a16="http://schemas.microsoft.com/office/drawing/2014/main" id="{7DAA9691-F870-2002-39CB-C2B3E188B6CF}"/>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sp>
        <p:nvSpPr>
          <p:cNvPr id="28" name="TextBox 28"/>
          <p:cNvSpPr txBox="1"/>
          <p:nvPr/>
        </p:nvSpPr>
        <p:spPr>
          <a:xfrm>
            <a:off x="743690" y="999033"/>
            <a:ext cx="8616431" cy="656334"/>
          </a:xfrm>
          <a:prstGeom prst="rect">
            <a:avLst/>
          </a:prstGeom>
        </p:spPr>
        <p:txBody>
          <a:bodyPr lIns="0" tIns="0" rIns="0" bIns="0" rtlCol="0" anchor="t">
            <a:spAutoFit/>
          </a:bodyPr>
          <a:lstStyle/>
          <a:p>
            <a:pPr algn="ctr">
              <a:lnSpc>
                <a:spcPts val="5119"/>
              </a:lnSpc>
            </a:pPr>
            <a:endParaRPr lang="en-US" sz="6399" dirty="0">
              <a:solidFill>
                <a:srgbClr val="704430"/>
              </a:solidFill>
              <a:latin typeface="Marykate"/>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12369"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3" name="Tombol Tindakan: Kosong 12">
            <a:hlinkClick r:id="rId9" action="ppaction://hlinksldjump" highlightClick="1">
              <a:snd r:embed="rId6" name="click.wav"/>
            </a:hlinkClick>
            <a:extLst>
              <a:ext uri="{FF2B5EF4-FFF2-40B4-BE49-F238E27FC236}">
                <a16:creationId xmlns:a16="http://schemas.microsoft.com/office/drawing/2014/main" id="{51B5BC9D-7855-DDE1-B524-2799CA7E5E37}"/>
              </a:ext>
            </a:extLst>
          </p:cNvPr>
          <p:cNvSpPr/>
          <p:nvPr/>
        </p:nvSpPr>
        <p:spPr>
          <a:xfrm>
            <a:off x="207861"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2" name="Tombol Tindakan: Kosong 11">
            <a:hlinkClick r:id="rId11"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07861"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4" name="Tombol Tindakan: Kosong 3">
            <a:hlinkClick r:id="rId12" action="ppaction://hlinksldjump" highlightClick="1"/>
            <a:extLst>
              <a:ext uri="{FF2B5EF4-FFF2-40B4-BE49-F238E27FC236}">
                <a16:creationId xmlns:a16="http://schemas.microsoft.com/office/drawing/2014/main" id="{0402FC3B-8710-0940-406B-2593C04039DD}"/>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extLst>
      <p:ext uri="{BB962C8B-B14F-4D97-AF65-F5344CB8AC3E}">
        <p14:creationId xmlns:p14="http://schemas.microsoft.com/office/powerpoint/2010/main" val="3286823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67F5B12A-6557-8434-3BC1-47A1965E72F8}"/>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B3EF9D40-1EDA-CA39-88A9-789121CF7BE6}"/>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 action="ppaction://noaction" highlightClick="1">
              <a:snd r:embed="rId6" name="click.wav"/>
            </a:hlinkClick>
            <a:extLst>
              <a:ext uri="{FF2B5EF4-FFF2-40B4-BE49-F238E27FC236}">
                <a16:creationId xmlns:a16="http://schemas.microsoft.com/office/drawing/2014/main" id="{AF4C9BF0-20D0-EE7D-F08F-562358173384}"/>
              </a:ext>
            </a:extLst>
          </p:cNvPr>
          <p:cNvSpPr/>
          <p:nvPr/>
        </p:nvSpPr>
        <p:spPr>
          <a:xfrm>
            <a:off x="12192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8"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07861"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rId9" action="ppaction://hlinksldjump" highlightClick="1">
              <a:snd r:embed="rId6" name="click.wav"/>
            </a:hlinkClick>
            <a:extLst>
              <a:ext uri="{FF2B5EF4-FFF2-40B4-BE49-F238E27FC236}">
                <a16:creationId xmlns:a16="http://schemas.microsoft.com/office/drawing/2014/main" id="{51B5BC9D-7855-DDE1-B524-2799CA7E5E37}"/>
              </a:ext>
            </a:extLst>
          </p:cNvPr>
          <p:cNvSpPr/>
          <p:nvPr/>
        </p:nvSpPr>
        <p:spPr>
          <a:xfrm>
            <a:off x="207861"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6" name="Kotak Teks 15">
            <a:extLst>
              <a:ext uri="{FF2B5EF4-FFF2-40B4-BE49-F238E27FC236}">
                <a16:creationId xmlns:a16="http://schemas.microsoft.com/office/drawing/2014/main" id="{E7629360-E6D5-9EA3-1E81-FE32F52CF1A6}"/>
              </a:ext>
            </a:extLst>
          </p:cNvPr>
          <p:cNvSpPr txBox="1"/>
          <p:nvPr/>
        </p:nvSpPr>
        <p:spPr>
          <a:xfrm>
            <a:off x="4705614" y="2410717"/>
            <a:ext cx="9831589" cy="2677656"/>
          </a:xfrm>
          <a:prstGeom prst="rect">
            <a:avLst/>
          </a:prstGeom>
          <a:noFill/>
        </p:spPr>
        <p:txBody>
          <a:bodyPr wrap="square">
            <a:spAutoFit/>
          </a:bodyPr>
          <a:lstStyle/>
          <a:p>
            <a:pPr lvl="0" algn="just" fontAlgn="base"/>
            <a:r>
              <a:rPr lang="id-ID" sz="2800" b="1" dirty="0">
                <a:solidFill>
                  <a:srgbClr val="BC8ABA"/>
                </a:solidFill>
                <a:effectLst/>
                <a:latin typeface="Nunito" pitchFamily="2" charset="0"/>
                <a:ea typeface="Times New Roman" panose="02020603050405020304" pitchFamily="18" charset="0"/>
              </a:rPr>
              <a:t>1. Konsep Perubahan </a:t>
            </a:r>
            <a:r>
              <a:rPr lang="id-ID" sz="2800" b="1" dirty="0">
                <a:solidFill>
                  <a:srgbClr val="BC8ABA"/>
                </a:solidFill>
                <a:latin typeface="Nunito" pitchFamily="2" charset="0"/>
                <a:ea typeface="Times New Roman" panose="02020603050405020304" pitchFamily="18" charset="0"/>
              </a:rPr>
              <a:t>H</a:t>
            </a:r>
            <a:r>
              <a:rPr lang="id-ID" sz="2800" b="1" dirty="0">
                <a:solidFill>
                  <a:srgbClr val="BC8ABA"/>
                </a:solidFill>
                <a:effectLst/>
                <a:latin typeface="Nunito" pitchFamily="2" charset="0"/>
                <a:ea typeface="Times New Roman" panose="02020603050405020304" pitchFamily="18" charset="0"/>
              </a:rPr>
              <a:t>arga</a:t>
            </a:r>
            <a:endParaRPr lang="en-ID" sz="2800" b="1" dirty="0">
              <a:solidFill>
                <a:srgbClr val="BC8ABA"/>
              </a:solidFill>
              <a:effectLst/>
              <a:latin typeface="Nunito" pitchFamily="2" charset="0"/>
              <a:ea typeface="Times New Roman" panose="02020603050405020304" pitchFamily="18" charset="0"/>
            </a:endParaRPr>
          </a:p>
          <a:p>
            <a:pPr marL="266700" algn="just" fontAlgn="base"/>
            <a:r>
              <a:rPr lang="id-ID" sz="2800" dirty="0">
                <a:solidFill>
                  <a:srgbClr val="704430"/>
                </a:solidFill>
                <a:effectLst/>
                <a:latin typeface="Nunito" pitchFamily="2" charset="0"/>
                <a:ea typeface="Times New Roman" panose="02020603050405020304" pitchFamily="18" charset="0"/>
              </a:rPr>
              <a:t>Faktor-faktor yang mempengaruhi perubahan harga antara lain: </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Perubahan permintaan konsumen</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Perubahan pendapatan konsumen</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Perubahan biaya produksi</a:t>
            </a:r>
            <a:endParaRPr lang="en-ID" sz="2800" dirty="0">
              <a:solidFill>
                <a:srgbClr val="704430"/>
              </a:solidFill>
              <a:effectLst/>
              <a:latin typeface="Nunito" pitchFamily="2" charset="0"/>
              <a:ea typeface="Times New Roman" panose="02020603050405020304" pitchFamily="18" charset="0"/>
            </a:endParaRPr>
          </a:p>
        </p:txBody>
      </p:sp>
      <p:sp>
        <p:nvSpPr>
          <p:cNvPr id="15" name="Kotak Teks 14">
            <a:extLst>
              <a:ext uri="{FF2B5EF4-FFF2-40B4-BE49-F238E27FC236}">
                <a16:creationId xmlns:a16="http://schemas.microsoft.com/office/drawing/2014/main" id="{ADE3B995-6301-1EA8-4EA7-07804CD2208C}"/>
              </a:ext>
            </a:extLst>
          </p:cNvPr>
          <p:cNvSpPr txBox="1"/>
          <p:nvPr/>
        </p:nvSpPr>
        <p:spPr>
          <a:xfrm>
            <a:off x="4699752" y="5303700"/>
            <a:ext cx="9831589" cy="954107"/>
          </a:xfrm>
          <a:prstGeom prst="rect">
            <a:avLst/>
          </a:prstGeom>
          <a:noFill/>
        </p:spPr>
        <p:txBody>
          <a:bodyPr wrap="square">
            <a:spAutoFit/>
          </a:bodyPr>
          <a:lstStyle/>
          <a:p>
            <a:pPr lvl="0" algn="just" fontAlgn="base"/>
            <a:r>
              <a:rPr lang="id-ID" sz="2800" dirty="0">
                <a:solidFill>
                  <a:schemeClr val="bg2">
                    <a:lumMod val="10000"/>
                  </a:schemeClr>
                </a:solidFill>
                <a:effectLst/>
                <a:latin typeface="Nunito" pitchFamily="2" charset="0"/>
                <a:ea typeface="Times New Roman" panose="02020603050405020304" pitchFamily="18" charset="0"/>
              </a:rPr>
              <a:t>Berikut ini rumus yang digunakan untuk menghitung perubahan harga: </a:t>
            </a:r>
            <a:endParaRPr lang="en-ID" sz="2800" dirty="0">
              <a:solidFill>
                <a:schemeClr val="bg2">
                  <a:lumMod val="10000"/>
                </a:schemeClr>
              </a:solidFill>
              <a:effectLst/>
              <a:latin typeface="Nunito" pitchFamily="2" charset="0"/>
              <a:ea typeface="Times New Roman" panose="02020603050405020304" pitchFamily="18" charset="0"/>
            </a:endParaRPr>
          </a:p>
        </p:txBody>
      </p:sp>
      <p:pic>
        <p:nvPicPr>
          <p:cNvPr id="21" name="Gambar 20">
            <a:extLst>
              <a:ext uri="{FF2B5EF4-FFF2-40B4-BE49-F238E27FC236}">
                <a16:creationId xmlns:a16="http://schemas.microsoft.com/office/drawing/2014/main" id="{78C17008-1640-459A-1671-13AB0D79E058}"/>
              </a:ext>
            </a:extLst>
          </p:cNvPr>
          <p:cNvPicPr>
            <a:picLocks noChangeAspect="1"/>
          </p:cNvPicPr>
          <p:nvPr/>
        </p:nvPicPr>
        <p:blipFill>
          <a:blip r:embed="rId11"/>
          <a:stretch>
            <a:fillRect/>
          </a:stretch>
        </p:blipFill>
        <p:spPr>
          <a:xfrm>
            <a:off x="5546831" y="6334436"/>
            <a:ext cx="6667500" cy="2910933"/>
          </a:xfrm>
          <a:prstGeom prst="rect">
            <a:avLst/>
          </a:prstGeom>
        </p:spPr>
      </p:pic>
      <p:sp>
        <p:nvSpPr>
          <p:cNvPr id="7" name="Tombol Tindakan: Kosong 6">
            <a:hlinkClick r:id="rId12" action="ppaction://hlinksldjump" highlightClick="1"/>
            <a:extLst>
              <a:ext uri="{FF2B5EF4-FFF2-40B4-BE49-F238E27FC236}">
                <a16:creationId xmlns:a16="http://schemas.microsoft.com/office/drawing/2014/main" id="{19A6A992-CADA-45A6-A9BE-083FE1121F59}"/>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Tombol Tindakan: Kosong 2">
            <a:hlinkClick r:id="" action="ppaction://hlinkshowjump?jump=nextslide" highlightClick="1">
              <a:snd r:embed="rId6" name="click.wav"/>
            </a:hlinkClick>
            <a:extLst>
              <a:ext uri="{FF2B5EF4-FFF2-40B4-BE49-F238E27FC236}">
                <a16:creationId xmlns:a16="http://schemas.microsoft.com/office/drawing/2014/main" id="{0E091479-F2D2-ACFE-F731-1D495A78BD37}"/>
              </a:ext>
            </a:extLst>
          </p:cNvPr>
          <p:cNvSpPr/>
          <p:nvPr/>
        </p:nvSpPr>
        <p:spPr>
          <a:xfrm>
            <a:off x="14968150" y="8594580"/>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18305550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A60A2A28-B7F4-DD45-686D-F3E9B8F955DB}"/>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4672C2C5-C035-3A86-53E9-15250F9B031A}"/>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 action="ppaction://noaction" highlightClick="1">
              <a:snd r:embed="rId6" name="click.wav"/>
            </a:hlinkClick>
            <a:extLst>
              <a:ext uri="{FF2B5EF4-FFF2-40B4-BE49-F238E27FC236}">
                <a16:creationId xmlns:a16="http://schemas.microsoft.com/office/drawing/2014/main" id="{AF4C9BF0-20D0-EE7D-F08F-562358173384}"/>
              </a:ext>
            </a:extLst>
          </p:cNvPr>
          <p:cNvSpPr/>
          <p:nvPr/>
        </p:nvSpPr>
        <p:spPr>
          <a:xfrm>
            <a:off x="12192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8"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07861"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rId9" action="ppaction://hlinksldjump" highlightClick="1">
              <a:snd r:embed="rId6" name="click.wav"/>
            </a:hlinkClick>
            <a:extLst>
              <a:ext uri="{FF2B5EF4-FFF2-40B4-BE49-F238E27FC236}">
                <a16:creationId xmlns:a16="http://schemas.microsoft.com/office/drawing/2014/main" id="{51B5BC9D-7855-DDE1-B524-2799CA7E5E37}"/>
              </a:ext>
            </a:extLst>
          </p:cNvPr>
          <p:cNvSpPr/>
          <p:nvPr/>
        </p:nvSpPr>
        <p:spPr>
          <a:xfrm>
            <a:off x="207861"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26" name="Kotak Teks 25">
            <a:extLst>
              <a:ext uri="{FF2B5EF4-FFF2-40B4-BE49-F238E27FC236}">
                <a16:creationId xmlns:a16="http://schemas.microsoft.com/office/drawing/2014/main" id="{04700C67-2BCB-77FC-DE15-F230FF17EA23}"/>
              </a:ext>
            </a:extLst>
          </p:cNvPr>
          <p:cNvSpPr txBox="1"/>
          <p:nvPr/>
        </p:nvSpPr>
        <p:spPr>
          <a:xfrm>
            <a:off x="4691938" y="2851814"/>
            <a:ext cx="10771941" cy="4401205"/>
          </a:xfrm>
          <a:prstGeom prst="rect">
            <a:avLst/>
          </a:prstGeom>
          <a:noFill/>
        </p:spPr>
        <p:txBody>
          <a:bodyPr wrap="square">
            <a:spAutoFit/>
          </a:bodyPr>
          <a:lstStyle/>
          <a:p>
            <a:pPr lvl="0" algn="just" fontAlgn="base"/>
            <a:r>
              <a:rPr lang="id-ID" sz="2800" b="1" dirty="0">
                <a:solidFill>
                  <a:srgbClr val="BC8ABA"/>
                </a:solidFill>
                <a:effectLst/>
                <a:latin typeface="Nunito" pitchFamily="2" charset="0"/>
                <a:ea typeface="Times New Roman" panose="02020603050405020304" pitchFamily="18" charset="0"/>
              </a:rPr>
              <a:t>2. Konsep Indeks </a:t>
            </a:r>
            <a:r>
              <a:rPr lang="id-ID" sz="2800" b="1" dirty="0">
                <a:solidFill>
                  <a:srgbClr val="BC8ABA"/>
                </a:solidFill>
                <a:latin typeface="Nunito" pitchFamily="2" charset="0"/>
                <a:ea typeface="Times New Roman" panose="02020603050405020304" pitchFamily="18" charset="0"/>
              </a:rPr>
              <a:t>H</a:t>
            </a:r>
            <a:r>
              <a:rPr lang="id-ID" sz="2800" b="1" dirty="0">
                <a:solidFill>
                  <a:srgbClr val="BC8ABA"/>
                </a:solidFill>
                <a:effectLst/>
                <a:latin typeface="Nunito" pitchFamily="2" charset="0"/>
                <a:ea typeface="Times New Roman" panose="02020603050405020304" pitchFamily="18" charset="0"/>
              </a:rPr>
              <a:t>arga</a:t>
            </a:r>
            <a:endParaRPr lang="en-ID" sz="2800" b="1" dirty="0">
              <a:solidFill>
                <a:srgbClr val="BC8ABA"/>
              </a:solidFill>
              <a:effectLst/>
              <a:latin typeface="Nunito" pitchFamily="2" charset="0"/>
              <a:ea typeface="Times New Roman" panose="02020603050405020304" pitchFamily="18" charset="0"/>
            </a:endParaRPr>
          </a:p>
          <a:p>
            <a:pPr marL="266700" algn="just" fontAlgn="base"/>
            <a:r>
              <a:rPr lang="id-ID" sz="2800" dirty="0">
                <a:solidFill>
                  <a:schemeClr val="bg2">
                    <a:lumMod val="25000"/>
                  </a:schemeClr>
                </a:solidFill>
                <a:effectLst/>
                <a:latin typeface="Nunito" pitchFamily="2" charset="0"/>
                <a:ea typeface="Times New Roman" panose="02020603050405020304" pitchFamily="18" charset="0"/>
              </a:rPr>
              <a:t>	</a:t>
            </a:r>
            <a:r>
              <a:rPr lang="id-ID" sz="2800" dirty="0">
                <a:solidFill>
                  <a:srgbClr val="704430"/>
                </a:solidFill>
                <a:effectLst/>
                <a:latin typeface="Nunito" pitchFamily="2" charset="0"/>
                <a:ea typeface="Times New Roman" panose="02020603050405020304" pitchFamily="18" charset="0"/>
              </a:rPr>
              <a:t>Indeks harga merupakan sebuah </a:t>
            </a:r>
            <a:r>
              <a:rPr lang="id-ID" sz="2800" dirty="0" err="1">
                <a:solidFill>
                  <a:srgbClr val="704430"/>
                </a:solidFill>
                <a:effectLst/>
                <a:latin typeface="Nunito" pitchFamily="2" charset="0"/>
                <a:ea typeface="Times New Roman" panose="02020603050405020304" pitchFamily="18" charset="0"/>
              </a:rPr>
              <a:t>rataan</a:t>
            </a:r>
            <a:r>
              <a:rPr lang="id-ID" sz="2800" dirty="0">
                <a:solidFill>
                  <a:srgbClr val="704430"/>
                </a:solidFill>
                <a:effectLst/>
                <a:latin typeface="Nunito" pitchFamily="2" charset="0"/>
                <a:ea typeface="Times New Roman" panose="02020603050405020304" pitchFamily="18" charset="0"/>
              </a:rPr>
              <a:t> dari perubahan harga yang proporsional pada suatu barang atau jasa tertentu antara dua periode waktu. </a:t>
            </a:r>
          </a:p>
          <a:p>
            <a:pPr marL="266700" algn="just" fontAlgn="base"/>
            <a:r>
              <a:rPr lang="id-ID" sz="2800" dirty="0">
                <a:solidFill>
                  <a:srgbClr val="704430"/>
                </a:solidFill>
                <a:latin typeface="Nunito" pitchFamily="2" charset="0"/>
                <a:ea typeface="Times New Roman" panose="02020603050405020304" pitchFamily="18" charset="0"/>
              </a:rPr>
              <a:t>	</a:t>
            </a:r>
            <a:r>
              <a:rPr lang="id-ID" sz="2800" dirty="0">
                <a:solidFill>
                  <a:srgbClr val="704430"/>
                </a:solidFill>
                <a:effectLst/>
                <a:latin typeface="Nunito" pitchFamily="2" charset="0"/>
                <a:ea typeface="Times New Roman" panose="02020603050405020304" pitchFamily="18" charset="0"/>
              </a:rPr>
              <a:t>Menurut Badan Pusat Statistik (BPS), indeks harga merupakan suatu ukuran statistik untuk menyatakan perubahan-perubahan harga yang terjadi pada suatu periode ke periode yang lainnya. indeks harga diperlukan untuk mengetahui perubahan kondisi ekonomi suatu negara.</a:t>
            </a:r>
            <a:endParaRPr lang="en-ID" sz="2800" dirty="0">
              <a:solidFill>
                <a:srgbClr val="704430"/>
              </a:solidFill>
              <a:effectLst/>
              <a:latin typeface="Nunito" pitchFamily="2" charset="0"/>
              <a:ea typeface="Times New Roman" panose="02020603050405020304" pitchFamily="18" charset="0"/>
            </a:endParaRPr>
          </a:p>
          <a:p>
            <a:pPr marL="266700" algn="just" fontAlgn="base"/>
            <a:r>
              <a:rPr lang="id-ID" sz="2800" dirty="0">
                <a:effectLst/>
                <a:latin typeface="Nunito" pitchFamily="2" charset="0"/>
                <a:ea typeface="Times New Roman" panose="02020603050405020304" pitchFamily="18" charset="0"/>
              </a:rPr>
              <a:t> </a:t>
            </a:r>
            <a:endParaRPr lang="en-ID" sz="2800" dirty="0">
              <a:effectLst/>
              <a:latin typeface="Nunito" pitchFamily="2" charset="0"/>
              <a:ea typeface="Times New Roman" panose="02020603050405020304" pitchFamily="18" charset="0"/>
            </a:endParaRPr>
          </a:p>
        </p:txBody>
      </p:sp>
      <p:sp>
        <p:nvSpPr>
          <p:cNvPr id="21" name="Tombol Tindakan: Kosong 20">
            <a:hlinkClick r:id="rId11" highlightClick="1"/>
            <a:extLst>
              <a:ext uri="{FF2B5EF4-FFF2-40B4-BE49-F238E27FC236}">
                <a16:creationId xmlns:a16="http://schemas.microsoft.com/office/drawing/2014/main" id="{BF271F7E-D099-96E9-1AFF-746BC9BF884D}"/>
              </a:ext>
            </a:extLst>
          </p:cNvPr>
          <p:cNvSpPr/>
          <p:nvPr/>
        </p:nvSpPr>
        <p:spPr>
          <a:xfrm>
            <a:off x="8906727" y="7776141"/>
            <a:ext cx="1470167" cy="1190883"/>
          </a:xfrm>
          <a:prstGeom prst="actionButtonBlank">
            <a:avLst/>
          </a:prstGeom>
          <a:blipFill dpi="0" rotWithShape="1">
            <a:blip r:embed="rId1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Kotak Teks 22">
            <a:extLst>
              <a:ext uri="{FF2B5EF4-FFF2-40B4-BE49-F238E27FC236}">
                <a16:creationId xmlns:a16="http://schemas.microsoft.com/office/drawing/2014/main" id="{563B7F2F-1E8B-C7DA-092B-C432019F8408}"/>
              </a:ext>
            </a:extLst>
          </p:cNvPr>
          <p:cNvSpPr txBox="1"/>
          <p:nvPr/>
        </p:nvSpPr>
        <p:spPr>
          <a:xfrm>
            <a:off x="4666753" y="7246798"/>
            <a:ext cx="10559989" cy="400110"/>
          </a:xfrm>
          <a:prstGeom prst="rect">
            <a:avLst/>
          </a:prstGeom>
          <a:noFill/>
        </p:spPr>
        <p:txBody>
          <a:bodyPr wrap="square">
            <a:spAutoFit/>
          </a:bodyPr>
          <a:lstStyle/>
          <a:p>
            <a:r>
              <a:rPr lang="id-ID" sz="2000" b="1" dirty="0">
                <a:solidFill>
                  <a:srgbClr val="CC325E"/>
                </a:solidFill>
                <a:latin typeface="Nunito" pitchFamily="2" charset="0"/>
              </a:rPr>
              <a:t>KLIK GAMBAR DI BAWAH INI UNTUK MEMPELAJARI INDEKS HARGA LEBIH LANJUT</a:t>
            </a:r>
            <a:endParaRPr lang="en-ID" sz="2000" b="1" dirty="0">
              <a:solidFill>
                <a:srgbClr val="CC325E"/>
              </a:solidFill>
              <a:latin typeface="Nunito" pitchFamily="2" charset="0"/>
            </a:endParaRPr>
          </a:p>
        </p:txBody>
      </p:sp>
      <p:sp>
        <p:nvSpPr>
          <p:cNvPr id="7" name="Tombol Tindakan: Kosong 6">
            <a:hlinkClick r:id="rId13" action="ppaction://hlinksldjump" highlightClick="1"/>
            <a:extLst>
              <a:ext uri="{FF2B5EF4-FFF2-40B4-BE49-F238E27FC236}">
                <a16:creationId xmlns:a16="http://schemas.microsoft.com/office/drawing/2014/main" id="{559B1A8A-78FF-F516-7F40-49C7F36B323F}"/>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ombol Tindakan: Kosong 3">
            <a:hlinkClick r:id="" action="ppaction://hlinkshowjump?jump=previousslide" highlightClick="1">
              <a:snd r:embed="rId6" name="click.wav"/>
            </a:hlinkClick>
            <a:extLst>
              <a:ext uri="{FF2B5EF4-FFF2-40B4-BE49-F238E27FC236}">
                <a16:creationId xmlns:a16="http://schemas.microsoft.com/office/drawing/2014/main" id="{6F00E0DB-6D44-6930-D46F-FAD1A106F1EB}"/>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17754668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5" name="Tombol Tindakan: Kosong 4">
            <a:hlinkClick r:id="rId5" action="ppaction://hlinksldjump" highlightClick="1">
              <a:snd r:embed="rId6" name="click.wav"/>
            </a:hlinkClick>
            <a:extLst>
              <a:ext uri="{FF2B5EF4-FFF2-40B4-BE49-F238E27FC236}">
                <a16:creationId xmlns:a16="http://schemas.microsoft.com/office/drawing/2014/main" id="{20419DDA-F9C7-5A5E-0F94-BD10480E76C3}"/>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7" name="Tombol Tindakan: Kosong 6">
            <a:hlinkClick r:id="" action="ppaction://noaction" highlightClick="1"/>
            <a:extLst>
              <a:ext uri="{FF2B5EF4-FFF2-40B4-BE49-F238E27FC236}">
                <a16:creationId xmlns:a16="http://schemas.microsoft.com/office/drawing/2014/main" id="{F83C21CA-7E12-8A46-A4E5-A2BDDB35FF60}"/>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 action="ppaction://noaction" highlightClick="1">
              <a:snd r:embed="rId6" name="click.wav"/>
            </a:hlinkClick>
            <a:extLst>
              <a:ext uri="{FF2B5EF4-FFF2-40B4-BE49-F238E27FC236}">
                <a16:creationId xmlns:a16="http://schemas.microsoft.com/office/drawing/2014/main" id="{845D325A-B8EB-83FD-D64D-9C287D20B729}"/>
              </a:ext>
            </a:extLst>
          </p:cNvPr>
          <p:cNvSpPr/>
          <p:nvPr/>
        </p:nvSpPr>
        <p:spPr>
          <a:xfrm>
            <a:off x="12192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rId9" action="ppaction://hlinksldjump" highlightClick="1">
              <a:snd r:embed="rId6" name="click.wav"/>
            </a:hlinkClick>
            <a:extLst>
              <a:ext uri="{FF2B5EF4-FFF2-40B4-BE49-F238E27FC236}">
                <a16:creationId xmlns:a16="http://schemas.microsoft.com/office/drawing/2014/main" id="{51B5BC9D-7855-DDE1-B524-2799CA7E5E37}"/>
              </a:ext>
            </a:extLst>
          </p:cNvPr>
          <p:cNvSpPr/>
          <p:nvPr/>
        </p:nvSpPr>
        <p:spPr>
          <a:xfrm>
            <a:off x="207861"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6" name="Kotak Teks 15">
            <a:extLst>
              <a:ext uri="{FF2B5EF4-FFF2-40B4-BE49-F238E27FC236}">
                <a16:creationId xmlns:a16="http://schemas.microsoft.com/office/drawing/2014/main" id="{415DB594-5D5C-6C64-E026-1B20BF1033EA}"/>
              </a:ext>
            </a:extLst>
          </p:cNvPr>
          <p:cNvSpPr txBox="1"/>
          <p:nvPr/>
        </p:nvSpPr>
        <p:spPr>
          <a:xfrm>
            <a:off x="4652548" y="3324918"/>
            <a:ext cx="10348609" cy="3539430"/>
          </a:xfrm>
          <a:prstGeom prst="rect">
            <a:avLst/>
          </a:prstGeom>
          <a:noFill/>
        </p:spPr>
        <p:txBody>
          <a:bodyPr wrap="square">
            <a:spAutoFit/>
          </a:bodyPr>
          <a:lstStyle/>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Mengetahui perubahan harga dari sekelompok tetap barang dan jasa yang pada umumnya dikonsumsi oleh masyarakat.</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Indeks harga konsumen memungkinkan konsumen untuk menentukan perubahan harga terhadap daya beli.</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Perubahan indeks harga konsumen dapat dijadikan sebagai indikator terjadinya inflasi dan deflasi.</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Menentukan target inflasi.</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Menghitung indeks biaya hidup.</a:t>
            </a:r>
            <a:endParaRPr lang="en-ID" sz="2800" dirty="0">
              <a:solidFill>
                <a:srgbClr val="704430"/>
              </a:solidFill>
              <a:effectLst/>
              <a:latin typeface="Nunito" pitchFamily="2" charset="0"/>
              <a:ea typeface="Times New Roman" panose="02020603050405020304" pitchFamily="18" charset="0"/>
            </a:endParaRPr>
          </a:p>
        </p:txBody>
      </p:sp>
      <p:sp>
        <p:nvSpPr>
          <p:cNvPr id="3" name="Tombol Tindakan: Kosong 2">
            <a:hlinkClick r:id="rId11" action="ppaction://hlinksldjump" highlightClick="1"/>
            <a:extLst>
              <a:ext uri="{FF2B5EF4-FFF2-40B4-BE49-F238E27FC236}">
                <a16:creationId xmlns:a16="http://schemas.microsoft.com/office/drawing/2014/main" id="{63698BB0-EC03-6E4C-DF62-BE4BFDB98C5C}"/>
              </a:ext>
            </a:extLst>
          </p:cNvPr>
          <p:cNvSpPr/>
          <p:nvPr/>
        </p:nvSpPr>
        <p:spPr>
          <a:xfrm>
            <a:off x="15206061" y="1923867"/>
            <a:ext cx="818440" cy="758021"/>
          </a:xfrm>
          <a:prstGeom prst="actionButtonBlank">
            <a:avLst/>
          </a:prstGeom>
          <a:blipFill dpi="0"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extLst>
      <p:ext uri="{BB962C8B-B14F-4D97-AF65-F5344CB8AC3E}">
        <p14:creationId xmlns:p14="http://schemas.microsoft.com/office/powerpoint/2010/main" val="28421035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B753F22E-7242-4B80-02C1-3264595A6E66}"/>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EB90BD43-D072-849E-777D-AF63E8462F76}"/>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9"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 action="ppaction://noaction" highlightClick="1">
              <a:snd r:embed="rId6" name="click.wav"/>
            </a:hlinkClick>
            <a:extLst>
              <a:ext uri="{FF2B5EF4-FFF2-40B4-BE49-F238E27FC236}">
                <a16:creationId xmlns:a16="http://schemas.microsoft.com/office/drawing/2014/main" id="{51B5BC9D-7855-DDE1-B524-2799CA7E5E37}"/>
              </a:ext>
            </a:extLst>
          </p:cNvPr>
          <p:cNvSpPr/>
          <p:nvPr/>
        </p:nvSpPr>
        <p:spPr>
          <a:xfrm>
            <a:off x="12192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6" name="Kotak Teks 15">
            <a:extLst>
              <a:ext uri="{FF2B5EF4-FFF2-40B4-BE49-F238E27FC236}">
                <a16:creationId xmlns:a16="http://schemas.microsoft.com/office/drawing/2014/main" id="{29CCAE1B-5D8D-D1B6-4251-DA434B493FB5}"/>
              </a:ext>
            </a:extLst>
          </p:cNvPr>
          <p:cNvSpPr txBox="1"/>
          <p:nvPr/>
        </p:nvSpPr>
        <p:spPr>
          <a:xfrm>
            <a:off x="3757142" y="3079889"/>
            <a:ext cx="6713300" cy="2677656"/>
          </a:xfrm>
          <a:prstGeom prst="rect">
            <a:avLst/>
          </a:prstGeom>
          <a:noFill/>
        </p:spPr>
        <p:txBody>
          <a:bodyPr wrap="square">
            <a:spAutoFit/>
          </a:bodyPr>
          <a:lstStyle/>
          <a:p>
            <a:pPr marL="342900" lvl="0" indent="-342900" algn="just" fontAlgn="base">
              <a:buFont typeface="+mj-lt"/>
              <a:buAutoNum type="alphaLcPeriod"/>
            </a:pPr>
            <a:r>
              <a:rPr lang="id-ID" sz="2800" b="1" dirty="0">
                <a:solidFill>
                  <a:srgbClr val="F27F00"/>
                </a:solidFill>
                <a:effectLst/>
                <a:latin typeface="Nunito" pitchFamily="2" charset="0"/>
                <a:ea typeface="Times New Roman" panose="02020603050405020304" pitchFamily="18" charset="0"/>
              </a:rPr>
              <a:t>Indeks Harga </a:t>
            </a:r>
            <a:r>
              <a:rPr lang="id-ID" sz="2800" b="1" dirty="0">
                <a:solidFill>
                  <a:srgbClr val="F27F00"/>
                </a:solidFill>
                <a:latin typeface="Nunito" pitchFamily="2" charset="0"/>
                <a:ea typeface="Times New Roman" panose="02020603050405020304" pitchFamily="18" charset="0"/>
              </a:rPr>
              <a:t>K</a:t>
            </a:r>
            <a:r>
              <a:rPr lang="id-ID" sz="2800" b="1" dirty="0">
                <a:solidFill>
                  <a:srgbClr val="F27F00"/>
                </a:solidFill>
                <a:effectLst/>
                <a:latin typeface="Nunito" pitchFamily="2" charset="0"/>
                <a:ea typeface="Times New Roman" panose="02020603050405020304" pitchFamily="18" charset="0"/>
              </a:rPr>
              <a:t>onsumen (IHK)</a:t>
            </a:r>
          </a:p>
          <a:p>
            <a:pPr lvl="0" algn="just" fontAlgn="base"/>
            <a:r>
              <a:rPr lang="id-ID" sz="2800" dirty="0">
                <a:solidFill>
                  <a:srgbClr val="704430"/>
                </a:solidFill>
                <a:latin typeface="Nunito" pitchFamily="2" charset="0"/>
                <a:ea typeface="Times New Roman" panose="02020603050405020304" pitchFamily="18" charset="0"/>
              </a:rPr>
              <a:t>Merupakan </a:t>
            </a:r>
            <a:r>
              <a:rPr lang="id-ID" sz="2800" dirty="0">
                <a:solidFill>
                  <a:srgbClr val="704430"/>
                </a:solidFill>
                <a:effectLst/>
                <a:latin typeface="Nunito" pitchFamily="2" charset="0"/>
                <a:ea typeface="Times New Roman" panose="02020603050405020304" pitchFamily="18" charset="0"/>
              </a:rPr>
              <a:t>indeks yang mengukur perubahan-perubahan yang terjadi pada harga eceran barang dan jasa yang diminta konsumen dari waktu ke waktu.</a:t>
            </a:r>
          </a:p>
          <a:p>
            <a:pPr lvl="0" algn="just" fontAlgn="base"/>
            <a:endParaRPr lang="en-ID" sz="2800" dirty="0">
              <a:solidFill>
                <a:schemeClr val="bg2">
                  <a:lumMod val="10000"/>
                </a:schemeClr>
              </a:solidFill>
              <a:effectLst/>
              <a:latin typeface="Nunito" pitchFamily="2" charset="0"/>
              <a:ea typeface="Times New Roman" panose="02020603050405020304" pitchFamily="18" charset="0"/>
            </a:endParaRPr>
          </a:p>
        </p:txBody>
      </p:sp>
      <p:pic>
        <p:nvPicPr>
          <p:cNvPr id="22" name="Gambar 21" descr="Penjual hijau di kios pasar luar ruangan dengan sayuran, menjual bawang hijau kepada wanita">
            <a:extLst>
              <a:ext uri="{FF2B5EF4-FFF2-40B4-BE49-F238E27FC236}">
                <a16:creationId xmlns:a16="http://schemas.microsoft.com/office/drawing/2014/main" id="{C079F15D-BBE8-75C3-9B88-9BB96A5144D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11451" y="2902457"/>
            <a:ext cx="5417403" cy="3611602"/>
          </a:xfrm>
          <a:prstGeom prst="rect">
            <a:avLst/>
          </a:prstGeom>
        </p:spPr>
      </p:pic>
      <p:sp>
        <p:nvSpPr>
          <p:cNvPr id="24" name="Kotak Teks 23">
            <a:extLst>
              <a:ext uri="{FF2B5EF4-FFF2-40B4-BE49-F238E27FC236}">
                <a16:creationId xmlns:a16="http://schemas.microsoft.com/office/drawing/2014/main" id="{AF259921-FB6D-EB78-EF95-2F381D4FE7A3}"/>
              </a:ext>
            </a:extLst>
          </p:cNvPr>
          <p:cNvSpPr txBox="1"/>
          <p:nvPr/>
        </p:nvSpPr>
        <p:spPr>
          <a:xfrm>
            <a:off x="4645466" y="6770394"/>
            <a:ext cx="10530889" cy="1384995"/>
          </a:xfrm>
          <a:prstGeom prst="rect">
            <a:avLst/>
          </a:prstGeom>
          <a:noFill/>
        </p:spPr>
        <p:txBody>
          <a:bodyPr wrap="square">
            <a:spAutoFit/>
          </a:bodyPr>
          <a:lstStyle/>
          <a:p>
            <a:pPr lvl="0" algn="just" fontAlgn="base"/>
            <a:r>
              <a:rPr lang="id-ID" sz="2800" b="1" dirty="0" err="1">
                <a:solidFill>
                  <a:srgbClr val="F27F00"/>
                </a:solidFill>
                <a:effectLst/>
                <a:latin typeface="Nunito" pitchFamily="2" charset="0"/>
                <a:ea typeface="Times New Roman" panose="02020603050405020304" pitchFamily="18" charset="0"/>
              </a:rPr>
              <a:t>b.</a:t>
            </a:r>
            <a:r>
              <a:rPr lang="id-ID" sz="2800" dirty="0">
                <a:solidFill>
                  <a:srgbClr val="F27F00"/>
                </a:solidFill>
                <a:effectLst/>
                <a:latin typeface="Nunito" pitchFamily="2" charset="0"/>
                <a:ea typeface="Times New Roman" panose="02020603050405020304" pitchFamily="18" charset="0"/>
              </a:rPr>
              <a:t> </a:t>
            </a:r>
            <a:r>
              <a:rPr lang="id-ID" sz="2800" b="1" dirty="0">
                <a:solidFill>
                  <a:srgbClr val="F27F00"/>
                </a:solidFill>
                <a:effectLst/>
                <a:latin typeface="Nunito" pitchFamily="2" charset="0"/>
                <a:ea typeface="Times New Roman" panose="02020603050405020304" pitchFamily="18" charset="0"/>
              </a:rPr>
              <a:t>Indeks </a:t>
            </a:r>
            <a:r>
              <a:rPr lang="id-ID" sz="2800" b="1" dirty="0">
                <a:solidFill>
                  <a:srgbClr val="F27F00"/>
                </a:solidFill>
                <a:latin typeface="Nunito" pitchFamily="2" charset="0"/>
                <a:ea typeface="Times New Roman" panose="02020603050405020304" pitchFamily="18" charset="0"/>
              </a:rPr>
              <a:t>H</a:t>
            </a:r>
            <a:r>
              <a:rPr lang="id-ID" sz="2800" b="1" dirty="0">
                <a:solidFill>
                  <a:srgbClr val="F27F00"/>
                </a:solidFill>
                <a:effectLst/>
                <a:latin typeface="Nunito" pitchFamily="2" charset="0"/>
                <a:ea typeface="Times New Roman" panose="02020603050405020304" pitchFamily="18" charset="0"/>
              </a:rPr>
              <a:t>arga </a:t>
            </a:r>
            <a:r>
              <a:rPr lang="id-ID" sz="2800" b="1" dirty="0">
                <a:solidFill>
                  <a:srgbClr val="F27F00"/>
                </a:solidFill>
                <a:latin typeface="Nunito" pitchFamily="2" charset="0"/>
                <a:ea typeface="Times New Roman" panose="02020603050405020304" pitchFamily="18" charset="0"/>
              </a:rPr>
              <a:t>P</a:t>
            </a:r>
            <a:r>
              <a:rPr lang="id-ID" sz="2800" b="1" dirty="0">
                <a:solidFill>
                  <a:srgbClr val="F27F00"/>
                </a:solidFill>
                <a:effectLst/>
                <a:latin typeface="Nunito" pitchFamily="2" charset="0"/>
                <a:ea typeface="Times New Roman" panose="02020603050405020304" pitchFamily="18" charset="0"/>
              </a:rPr>
              <a:t>rodusen (IHP) </a:t>
            </a:r>
          </a:p>
          <a:p>
            <a:pPr lvl="0" algn="just" fontAlgn="base"/>
            <a:r>
              <a:rPr lang="id-ID" sz="2800" dirty="0">
                <a:solidFill>
                  <a:srgbClr val="704430"/>
                </a:solidFill>
                <a:latin typeface="Nunito" pitchFamily="2" charset="0"/>
                <a:ea typeface="Times New Roman" panose="02020603050405020304" pitchFamily="18" charset="0"/>
              </a:rPr>
              <a:t>Merupakan </a:t>
            </a:r>
            <a:r>
              <a:rPr lang="id-ID" sz="2800" dirty="0">
                <a:solidFill>
                  <a:srgbClr val="704430"/>
                </a:solidFill>
                <a:effectLst/>
                <a:latin typeface="Nunito" pitchFamily="2" charset="0"/>
                <a:ea typeface="Times New Roman" panose="02020603050405020304" pitchFamily="18" charset="0"/>
              </a:rPr>
              <a:t>indeks harga yang menggambarkan tingkat perubahan harga di tingkat produsen</a:t>
            </a:r>
            <a:endParaRPr lang="en-ID" sz="2800" dirty="0">
              <a:solidFill>
                <a:srgbClr val="704430"/>
              </a:solidFill>
              <a:effectLst/>
              <a:latin typeface="Nunito" pitchFamily="2" charset="0"/>
              <a:ea typeface="Times New Roman" panose="02020603050405020304" pitchFamily="18" charset="0"/>
            </a:endParaRPr>
          </a:p>
        </p:txBody>
      </p:sp>
      <p:sp>
        <p:nvSpPr>
          <p:cNvPr id="7" name="Tombol Tindakan: Kosong 6">
            <a:hlinkClick r:id="rId12" action="ppaction://hlinksldjump" highlightClick="1"/>
            <a:extLst>
              <a:ext uri="{FF2B5EF4-FFF2-40B4-BE49-F238E27FC236}">
                <a16:creationId xmlns:a16="http://schemas.microsoft.com/office/drawing/2014/main" id="{8E3CD8F1-FA95-DDFA-6151-D7009D11E1D4}"/>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Tombol Tindakan: Kosong 2">
            <a:hlinkClick r:id="" action="ppaction://hlinkshowjump?jump=nextslide" highlightClick="1">
              <a:snd r:embed="rId6" name="click.wav"/>
            </a:hlinkClick>
            <a:extLst>
              <a:ext uri="{FF2B5EF4-FFF2-40B4-BE49-F238E27FC236}">
                <a16:creationId xmlns:a16="http://schemas.microsoft.com/office/drawing/2014/main" id="{ADF39B64-9F14-B9F2-0439-C81518EB7B3F}"/>
              </a:ext>
            </a:extLst>
          </p:cNvPr>
          <p:cNvSpPr/>
          <p:nvPr/>
        </p:nvSpPr>
        <p:spPr>
          <a:xfrm>
            <a:off x="14968150" y="8594580"/>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3879230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UID" val="{37429841-DE78-448A-9FC7-713063DD2604}"/>
  <p:tag name="ISPRING_RESOURCE_FOLDER" val="C:\Users\Lenovo\Downloads\INDEKS HARGA DAN INFLASI\"/>
  <p:tag name="ISPRING_PRESENTATION_PATH" val="C:\Users\Lenovo\Downloads\INDEKS HARGA DAN INFLASI.pptx"/>
  <p:tag name="ISPRING_PROJECT_VERSION" val="9.3"/>
  <p:tag name="ISPRING_PROJECT_FOLDER_UPDATED" val="1"/>
  <p:tag name="ISPRING_SCREEN_RECS_UPDATED" val="C:\Users\Lenovo\Downloads\INDEKS HARGA DAN INFLASI\"/>
  <p:tag name="ISPRING_ULTRA_SCORM_COURSE_ID" val="BA826BC4-FD4E-47E9-B81C-E9BBA3AC9BF5"/>
  <p:tag name="ISPRING_CMI5_LAUNCH_METHOD" val="any window"/>
  <p:tag name="ISPRINGCLOUDFOLDERID" val="1"/>
  <p:tag name="ISPRINGONLINEFOLDERID" val="1"/>
  <p:tag name="ISPRING_OUTPUT_FOLDER" val="[[&quot;\uFFFD8\uFFFD6{C349EEA9-CDD9-4028-B60F-8DADCFA3BDB6}&quot;,&quot;E:\\study\\semester 3&quot;]]"/>
  <p:tag name="ISPRING_SCORM_RATE_SLIDES" val="0"/>
  <p:tag name="ISPRING_FIRST_PUBLISH" val="1"/>
  <p:tag name="ISPRING_SCORM_RATE_QUIZZES" val="1"/>
  <p:tag name="ISPRING_SCORM_PASSING_SCORE" val="70.000000"/>
  <p:tag name="ISPRING_PLAYERS_CUSTOMIZATION_2" val="UEsDBBQAAgAIAFFlnVQ92yQU2AIAAPkHAAAPAAAAbm9uZS9wbGF5ZXIueG1spVVbb9owFH6mUv9D5PfGMLStQqHVVAntYa0qsdtbZBKTuHVsz3ZI6a/fsXOBpIFtGhLIOTnf53P5ziG6fSl4sKPaMCmWaBZOUUBFIlMmsiX69nV1dY1uby4vIsXJnuqApUskpKAoSKlJNFMWcI/E5kt0ZAiBFAVKM6mZ3QPtFGi7S+YzdHkxARdhlii3Vi0wrqoqZAYQIjOSl47EhIkssNLUUGGpxnUEKGixC/tnNHwLKbDdK2qOkMr++8UNScfxYliPpJqHUmf43XQ6wz/vv6yTnBbkigljiUigXlDEia/ihiTP9zItOTXONonqINfUWheEt00iu2CzaxEYnSxR7RAX1BiSURNykSHc+bWcLUGNaa0xEWksyI5lxOUWm8bLt+hAYnKpbVLaBv1M9xtJdBp39iP/CI9EHG05MXnDZ3q5eP5n1iTj/WL3PBqLz6jccGZyeHUMOVjHk8D9W6PC19gr9gEUu3IkKND0V8k0Tf3j90730xmq7xIl5z660FQJ2OC0IomVen8HCBBsI5aw00dY6yP0IAf3hwc4PLadOZCgNsstJbbUtC3RJNqxlMoHorXv082WcEMjPLA2YNxHR7jOtenOoRNRbgv+/i+a4vwGPXkyUpxriof8Z08+A0dXESZS+rJi8NrSAmpqKRTb2UKreOiuO4Rjyk1xNEI900H/0JQnGHtLdEZh4lNiCT7Y8SnoRsvKgDJKpUD8bynevu/iwsPABq3p+hHhkVUQJaWxsmCvvtm9HWEXvqtn5Ht5EZz6tKBPinWQj9NziHoUoENxL6R2MLbnsDAYO0ardUtx1RhCBWtrZLu502ClOdOjm692HzlDrGrLcHNRW6raqxVwqQY+Kd2Sktu741z669JDB7mOb8oxrh+gU1mt2SsNKpa6P8PZHAoc5JRlOcjmw/X8iIHLhPD+9d506satFG0dwhD7p/rXd6LdyY1CanGdEFLUyB+OvwFQSwMEFAACAAgAQlSOVTIbuiL5AwAA4A4AABgAAABub25lL2NvbW1vbl9tZXNzYWdlcy5sbmetV99vqzYUfr/S/R8spPu29W5ve2hTAXEzKwRzwWnavSAXnNS6gDMw6bK/fseGdMndKkJaKUKxkc+P7/vOOeb69q+yQDtRN1JVN86vV784SFSZymW1uXGW7O7n3xzUaF7lvFCVuHEq5aDbyedP1wWvNi3fCPj/+RNC16VoGlg2E7P6d41kfuNEXur6Pk4S4gU4dWPipoHr4SD1XH+eMpp6eEZCZzJTSMPvWaAnsZFVBUEgtbYbTSFzcf21tzrOCWWMLtLIDXHgTDyltSqRx+vLrIXuPZm5jNAw9ZZgOEycSch3csM1QIieWjBfNZfZTjBjJJyBRTfL4IB8koXUe5QIrQGLS60GZIqdSXI5goxGB/iY2o7FbjklFGCL4w41axIybHOpUMXr2gI3wmAUuI84ThMfg1FjmrI0WUYRjRmeQoRGLbJsi44Q2aBKadS0262qtciRrKyg+AnCpRqFTTInYQrubX79NgkIe0wX1GDN2rpC4PzDnIQ0XrjBifX1+n3m70EV/8PLPajkMl5WLsMQZTzvIvdjDBvTdEXY787ErwU36L9I/Yxksq1NbYsdL9qOpr4FDbk7NAw3ivryO8Tt8ez70GmfhiymQaflNMQPDGoXnuPORTG+dybmOXhuGcc4ZF0FpiSxUvXpIgqwleqjatEz3wnT9XZSvFhhikrLum945kWmYKNqB6md0oULsMc4YTHxDaVQ86qu9z91em/1s6rBXYNy2fCnAsgwPg0P5v22Fg247thQpkagcnJVclldDbmGHKEgIzdJVjSGvHClRY042vKmeVF1fpLfsaMhwyT0KUDosyPjpr5fDUOMEsZVXYtMDxuDKF2LTM/IioRTukqZFYIho2wbDYCX20JoYaOVJhWedb1drBUwUwho9xY18G5pGgRoATXizjCMogfQAIiOjjlB586EzseceMQwQ+AxdOZomIE6D9I5SDPjRgnFvu8zhrmdVG0DO4ZNEJDNvrka5ybB35agGOIGb1RAZ/XQqDdyJyCOOhf1oCMoSh9PYYSm35bkj/TOJYHtQD/SzPd2KPB8x6vM3DYy3jYC7eFdLnP7zkjM+v+zlX8jrvuC/NLXcjjFD1/GxnNS/m+oj2styq0ecm0A68O/JApTTm+GcE7ql/l/ndkfwszRlH83Pye3iTEcDQbxTqTOZ+tDI7FKObtLWqFc3h6PZtZJG2OEBfjkeg0mC1lKuEmcYXO5wAbRBJpN13xOMlmptsitsAr53TYgGExtKf47Ddc1fDCY3YI3B2C7Bnj7nii65OLOaTRiKr5q42x+jqRxOUvJ0rMxJym9u4OJtF4PnWAEcv+QCwnviq1UJWz9EOnrqrHfotdfjz5N/wFQSwMEFAACAAgAQlSOVbay98ilAAAAggEAACkAAABub25lL3BsYXliYWNrX2FuZF9uYXZpZ2F0aW9uX3NldHRpbmdzLnhtbHWQwQqDMBBE736Ff1DoOQR6Lm2F+gMrjhKIiWRXwb9vImpLmx533swuO4ohYlzPuihLRZP4p1AQLWGCOr3nRJlmXJwZSIx3URbw5suRlLDej1UAw8mKdEeWo/9H349XlpZjEe/2DMkHajNAn3OBlaSQo9n0q1YvI3QXEA98ickHR43FFUvjKbT3w7B9/BenbPxsGnDzLTSn9h4zgjp9qEWsbO/9BVBLAwQUAAIACABCVI5VH1SKajADAADHDgAAIgAAAG5vbmUvZmxhc2hfcHVibGlzaGluZ19zZXR0aW5ncy54bWzll91P2zAQwN/7V1iZeFwD2iZNKC1i/ZCqjYJIYfCE3NhtTjh25o925a/fOW5L2coWviS2PVRN7Lvfne/O5zg5+F4IMuPagJKtaK+5GxEuM8VATlvR2aj/9mNEjKWSUaEkb0VSReSg3UhKNxZg8pRbi6KGIEaa/dK2otzacj+O5/N5E0yp/awSziLfNDNVxKXmhkvLdVwKusA/uyi5iZaEGgD8FUou1dqNBiFJIB0p5gQnwFrREJ3tC2ryKA4SY5pdT7VyknWUUJro6bgVven0unvddyuZQOlCwaUPh2njoB+2+5Qx8A5QkcINJzmHaY6eYrDmwGzun2IvncS/MipyWDP1jI7CxUu7hOOEcjrjS2M4Qq2lWY761rQnVBiexJtDKzHwIaSZhRl6dqse/J04IVJXlkrbttUOET8NrijxPZhkojaMLd/JWAmMbeUUlkkx5mxICx6inV6D7KPQXkQmtACxaEXHJZckpRKTC5YKyNa6xo2NBVsltb+UPtRABTmTgNXHyVEa3VoPi8pyqg3f9Go1Y3xks/ZX5QQjC+WIgGtOrCIYXVfgU87JZgrIRKuiGsUSscQIQIsz4HPODqpQLYH3GbpEE4VDTSzFUnAbLHxzcEPGfKI0cjmdYeHiOJjAbz4IXFJjbqF05eNO+mXQ7V0Nht3exY5fIGUzKrMHwrGceFHaF+HTBZHKrvQwHBl1hldJYcCquTpraz4+DeuKxjw/Uzbu8A0UTtDnxK8DsoF+wZS/jJWHJP6PHtQ2m9NZtdH95q3QuMUBUxKYOJFhSwK57IA1gBmVREmxIDTDpmx825iBcgZHQoMIaPN4D4M+lmn1NoUZNkmlGde/R7KFxEaZ9ZUufDIZ8edfK+p2RhizUe/0sDManA9Gl1ej3sUonEZr9Xhr90xi39S393h/aLzGFn9y2juvE/khBqFWhnppLdxxHanjz3WkTsOZdLJxHtVyAXvMNOwZ7DICCsAieEUV85SvglBtz1wxf82G+QdW//o+CWuvP+0dDT4df+n+77vgqXEIb6s7U3znXpPEWy9AfqYACQVeq/yhuL41tT+8303i7VONBtLuXj7bjR9QSwMEFAACAAgAQlSOVUKBxMUYAQAA1AIAABwAAABub25lL2ZsYXNoX3NraW5fc2V0dGluZ3MueG1sjZLRToMwFIbvfQqC95BNjZp0TdzQG6Mu2V7gAAfSrPSQtpDw9naFjakQx1X5///rac8pMwehgha1EaRW4SLkN0HAMpKkd2itUKU5KictEPkqTBtrSUUZKYvKRop0BTLkt2/+Y7FP/keRq3ktU0CGY5mH5dM6uQoZatyvH5PN8xxQQ4lRCtmh1NSo3OU3r8kiubvID8vLhjDzszvQWNpZ0JZb3SCLx//eN9DiixIVWNdnZ1g0Q3LK6RlJVG81Gtcub/ICpHHEH308wlZCd97MnIAJZw7Ziwr5cgrxTo8paEXp1X1XIy80uiK/xD6JClKJ79ilBDr/PEeGu8/aPe3u2FT4QTlyc+zll5sniy9UP5txEm7tXjP/BlBLAwQUAAIACABCVI5V15twlisDAABvDgAAIQAAAG5vbmUvaHRtbF9wdWJsaXNoaW5nX3NldHRpbmdzLnhtbN1XTU8bMRC951dYW3FstqiXCiVBNB9qVEgQGyickLN2siO89tYfScOv73idhEADXSgRqIco2fHMm/Gb8XO2cfgrF2TGtQElm9F+/VNEuEwVAzltRuej3scvETGWSkaFkrwZSRWRw1atUbixAJMl3Fp0NQRhpDkobDPKrC0O4ng+n9fBFNqvKuEs4pt6qvK40NxwabmOC0EX+GUXBTfREqECAH5yJZdhrVqNkEZAOlHMCU6ANaMBFvvN5iKKg8OYpjdTrZxkbSWUJno6bkYf2t3OfufzyieAdCDn0rNhWmj0ZntAGQOfn4oEbjnJOEwzLBS5mgOzmf8Ve+9G/CdGiRy2TD1GW+HepV2C44JyOuXLZGih1tI0w3hrWhMqDG/Em6aVG3gGaWphhpXdhYd6J06IxBWF0rZltUOIB8YVSvwITGOiNpItn8lYCaS2LAqnJB9zNqA5zsRpT0ZkQnMQi2Y0LLgkCZXYUbBUQLqOMG5sLNiyk72l95EGKsi5BBw5Tk6S6C5n2EqaUW34Zi2rFeP5TFs/lBOMLJQjAm44sYogpy7HXxknm8STiVZ5aRXUWGIEYMYZ8DlnhyVBS8DHEl1hitxhJM5fIbgNGX46uCVjPlEacTmd4bSiHUzArz8LuKDG3IHSVY17yXG/073uDzrdyz2/QcpmVKbPBMch4nlhd4JPF0Qqu4pDOlLqDC+bwoCVa1X2Vn95G9ZzjH1+pW7cwzeQO0FfE35NyAb0Dlu+myzPafxfK6icNqOz8qD7w1tC4xEHbEnAxIUU1QrkUvcqAKZUEiXFgtAUpdh42ZiBcgYtQSACtHl5hSEex7R8msIMRVJpxvXTkGwhUSjTntK5byYj/tJrRp32CDkbdc+O2qP+RX90dT3qXo7CHbQOj7eqZyP2Ur5d2f1V8VDYx2+n7Kdn3YsqhA9w75Ua000qwQ2reA2/V/E6C1fR6cY1VKkElJZpOCooLgJywN6/o0HZ+hcAnpyUMFuvPCjv4Hj897ve2muzTRZIwnPwQbvWh8oEJN2T/tfhcWenTEA1Kt52FP6VifC0eiWK7722NOKt7zc1tN9/SWzVfgNQSwMEFAACAAgAQlSOVY5z9vpqAAAA5QAAABwAAABub25lL2h0bWxfc2tpbl9zZXR0aW5ncy5qc29uq+ZSAAKlHCUFK4VqMBvMTyotKcnP00vOzytJzSvRy8svyk0Eq1FSdgMDJR2civPLUosIKE1LTE5FMdTUyMLJBadKhIkmTuYuzpbI6goS01P1khKTs9OL8kvzUiDKnF1dDF2MlcCqarlqAVBLAwQUAAIACABCVI5VvH0190oAAABJAAAAFwAAAG5vbmUvbG9jYWxfc2V0dGluZ3MueG1ss7GvyM1RKEstKs7Mz7NVMtQzUFJIzUvOT8nMS7dVCg1x07VQUiguScxLSczJz0u1VcrLV1Kwt+OyyclPTswJTi0pASos1rfjAgBQSwMEFAACAAgAUWWdVO4DzUxJAwAA4wkAABQAAAB1bml2ZXJzYWwvcGxheWVyLnhtbK1WyW7bMBA9O0D+QeA9oh13SQIpQVvA6KEtArjbzaClscRaIlWSiuJ8fUfUrshuA9SADWk473GWx6G9u8c0cR5AaS6FTxbunDggAhlyEfnk29fVxRW5uz0/87KEHUA5PPRJLngJYAlxQtCB4plB8D0zsU96BheZiZMpLhU3B58s58jd7rS8JOdnM3QR2iexMdkNpUVRuFwjQkRaJnlJot1ApjRToEEYULQKgzgN9sb8HY3fVApqDhnoHjIzL9+4Jmk5HjUfkBRLV6qIXs7nC/rz86d1EEPKLrjQhokAiIOVnNlSblmw/yzDPAFd2mZeFeQajCmDsLaZZ2744ko4WgU+qRw2KWjNItBuIiJCW7+GsyGoMI11w0S4EeyBR6zMbaNrL9uijkTHUpkgNzV6D4etZCrctPaev0cnIvZ2CdNxzacHuVj+Pa+TsX6b8n0yFptRvk24jnGpD+ms00nQ4a5eamtsZfutke2qZCKOgt85VxDa1+/tCZgvSLVhK3Mbp6uLABfwacUCI9XhA8JQurVs3FYpbqUU14JaDrfdfd1RkCbbHTCTK2hKNfMeeAjyC1PK9uvWqBw8OjLWWDoEe7RKuW5S1xAvNmny+h96U/qNWvNLS3GqNxbyP1rzEYnaqnARwuOKo4+BFKtqAMtd2lyTJW65ZxeTzrdp7zgNTN1ZwLb8whFgmIoAT3/IDKOdnR6DgmIaXYJcjbC9haPgmEdxgl8zyTBePUqTMrWfZOgtHAUnMthPQFvzUeBWyQIz1HmW4Qh4Xrzn621H6LglI2W2cvToxED0glwbmfInq/XBpDQ3VtQnzu/5mXPs04DeZbyFvJ2fQoxmwSCuZjLsThHgZHjgUKwHPBe11c1wjE9M+/JpNOJL0305ZZr5XBo2WWUZT3IweVZ5NSc5z0Y+IexYnpgP/YSG14eFjhKevjmmuH7gWZXFmj+BU/Cw/HOwWGKpnRhKvfvkzdWyx4BaxNk42N6aju24k6Kpg+tS+1b92nY0d1StlUpmxyTl1b2oMNU8eI9yjJTMRTgSgG1YTa8TnMjvFDAngR1mtLjE4yEzn7zChzrn69fXXcpvF9cN1sZ1X21cxfKCC6kOuJMfrQ9Sm4hXzzV8/ANQSwMEFAACAAgAmjqOVcqjA25sBgAAKBkAAB0AAAB1bml2ZXJzYWwvY29tbW9uX21lc3NhZ2VzLmxuZ61Z227jNhB9L7D/QBgI0ALb7G6BXRRF4gUtM7YQWdRKdLxpUQiMRdtEJNHVxYn71K/ph/VLOqRkx94LJDkBkiCSMWeGwzNnhvTFx8ckRhuR5VKll7135297SKRzFcl0edmbsquff+2hvOBpxGOVisteqnroY//VDxcxT5clXwr4/9UPCF0kIs/hMe/rp6dnJKPLnjcIsWWRILAHDgmxb+PQwQPihANsXYeMhgMyst1ef6RQAT8rge7EUqYpBIHUwrzIYxmJizc1ajcnlDE6CT3sEqfXH6iiUAka8Ow0NBff2CPMbOqGgykAu0Gv7/KNXPICUojuSoBP89OwA8KY7Y4AEc/nYCDvZCyLLQpEUUAuTkV17CHp9YPTM8iot0sfU+uuuZsObQpp8/0qawYSVlhGUqGUZ5lJXAdAz8G3xA8DiwCohqYsDKaeR31GhhChZotMyrjaEJmjVBUoL9drlRUiQjI1hOJHGU5Up9wE17Ybgnuzvvq17djsNpxQnWtWZikC5y/mxKX+BDtH6IvFC8B7PgmIyyCd3pgy2ut7mchFWogMrVeqUF3wNM1CN6RXoUWnLqsZh84+TUlgdt6dTgbEP9MlfcYog/XsPgrOOji6AT/fINQNODuNUDMMCZhg/7rKieUTeDEMZzYb9/pWJrimzYMsVkgG60yLktjwuKz4VWtnk7ud0mHPq3VjF/eAz++brC06gfq7DR06ArG0RxCWStY83SJHLdWPv3z48Pju/YefOsEEQCjnGAgZpPdvWwC5zKdOJQqhSz7Dbuu/3ezolDm2C4Su/+lmDdS9Ab7C30a7qe8DyWuG2oFRDJ0LhxjFuFUlWvGN0M1nI8WD0QcoApnVfUd/MFfwIi0bK2xIJxhIBHXFfNvSBIVCUFm2fV3JTlmsVAbuchTJnN/FQC3tU7NKf76u6q/iltJSBQIWqYTL9LzZ9cx1KB4akk2A3Xik1WK/KEA6gjeU3uiyeQ0uHtJY8QgtMgGANEB8vY7lvBbRmvdezLeNUfh4Bk0MyE6dAPRruHvT65M0QsOM68V2RPFxQHwAyHgushNsQ8N1Y45wHHdDGNujsQO/TIcwlstVDL9F1zg8AkzwRKNS1HKMg2BG/aFOmlZjjtY8zx9UFh2x9HA/m4Bt16JQCBY7ANfNcg8M/JAw+2WZmBfNYBAlNvyu6wqWCgQMmREDXVJJmRdQNsk6FoUw0Uq9FD6vBiWxUFBfsYDZyXAfvJtia6S5g6euNQ4HbC+hDi/T+aqlHRTnN+vjsBpKoMkh5xtjqtFg1vwM6gJiSLtY0GvQwOsuFrcEhkT402RzMK2C7u1EaSd6c641Jt7Wg4Rm00aqMoc3OiUgTWZH8vNubgICfd1lNna+o60V6m4SW8qNgDiySGSNjkDuLTLURfVpav8eXmHbMZ36S+rxrZn6eLTh6VwfJ+Zc7+kWPotkZD7TtDf+/yrl34gXtdSf1V3CHZLPZ13jOWos36kIXhQiWRdNrnXC6vBPiUKX+HdDaLP00/zvh/IX2ZmDMf7Z+3N0XOiyR41BPDNT7XfrpSOpJ38CA4tujjBjxO2txtrtwKa6IzafO57sbPfq6JhhpwvV3tqlNYCr0KkYwRhybCIPYNRJoAu1tzVnj8Pwzamjvf2MDAKbQdeZibtcFo2eTT237q+mnE9vrAcz61GzYTZzyNEtB0DGMoH4oxaY0wnZZaBqEUcrmakyjkz5x/LetAnIbZmIr6fhRaYS8zbm+Y7+VZv6+JwoqsX5lVOvwzy1r+DW+3NQwKfvUkCwD2OMhV1Lzz6Wrva4pRGUj06Fw4Ld6AR1lPBivoJ2vFBlGrUEqo5gQ3KFAaxecyB41jyF1QBfhFG9RfXb3zqB6IkORJTswf5wVSHyPzuD6GXsMarLi0I8Fs1A04FhURDSqyuY5BaLJguGB8chm4c2VvVReWfX8uTMbGD/ixxJedUUE5XAq/Nmv0xf2BmyYMawNZ5A/QWm3FSZwdDZBWFHN4tOfTjS1ZVrARAMEEwWsUDkket664KqL35Amc0hrdef8OweZJ0pFXeKzWygLqei25qe7kDKIpZpp8if11T1gpnthXg4NBdCkEk4799XM0QEB855fTMUq2VrMGuMXegaX+CJSBZdAX1C9hc++lLDXCA4iutvJv77598m++qSsNZkkL3q+Un0Nl/37f1Tbr7TuHhz8BXH/1BLAwQUAAIACACaOo5VFR5gG6MAAAB/AQAALgAAAHVuaXZlcnNhbC9wbGF5YmFja19hbmRfbmF2aWdhdGlvbl9zZXR0aW5ncy54bWx1kEEKgzAQRfeewhsIXYdA16VFqBcYcZRAkgmZUfD2TURtadNl3vs/w4xiFDF+Yl3VtYJZ6CkQRUucUTXvd7YMC169cSCGfMKCvOdKJjcsUWgjMnrZlB7Bcsr/8GN4a2E9P+IjXjDlQmcc6kupsJlc8rCYaWPdGlCPEdOAL5hz6KG3eMO1J4jD4wzsG//VuZs2mx3eaUAdIrkgqvlAVbrXcfQXUEsDBBQAAgAIAJo6jlVZnjCJlQMAAN4QAAAnAAAAdW5pdmVyc2FsL2ZsYXNoX3B1Ymxpc2hpbmdfc2V0dGluZ3MueG1s7VjNchpHEL7zFFOb8tGsZMuxo1pQObBUKEtAaTe2dVINOwM7pfnZzA8Yn/w0frA8SXp2AEMk2yvbJKpKDhRsT/fX33T3dO+QnL0THC2oNkzJTnTcPooQlYUiTM470e/54PGLCBmLJcFcSdqJpIrQWbeVVG7KmSkzai2oGgQw0pxWthOV1lancbxcLtvMVNqvKu4s4Jt2oURcaWqotFTHFccr+LKrippojdAAAD5CybVZt9VCKAlIF4o4ThEjwFwyvynMBxybMoqD2hQXN3OtnCQ9xZVGej7tRD/10v5x/+lGJ0D1maDSx8R0QejF9hQTwjwLzDP2nqKSsnkJdJ+cRGjJiC3rn7HXT+LbKDV22Dr2KD0FMZB2DS+oxQRbHB6DP0vfWbMRBBFZSSxYkcMK8vvvRP38+rerSXp5Phy9us7H4/N8OAkkapt4HyeJ9x0lQEg5XdCtnwRbi4sSeIPNDHNDk3hXtFFjPoO4sGwBMaF/ozlznGeuqpS2XasdrWnsCrf0PgOTzJTc27t/RlPFIbU1KahSMaVkhAXdSXZ2w+QANI8jNIM48VUnGldUogxLKDBmMWfFFsC4qbHM1oU1WGu/1AxzBHhwAii6yKJPFMLOihJrQ3epbVaMT2vRfaMcJ2ilHOLshiKrEITYCfhVUrSbfzTTStRSqFCLDGfgccHokpKzOl5rwM85ugIXwoElHIeKUxs8/OHYezSlM6UBl+IFHB6QMxPw2/cCrrAxn0DxhuOj7HzYT6+Ho3769pHfICYLLIt7gkNNUVHZg+DjFZLKbuwgHAV2htZJIYzUa0321v72NGzLGvL8g7Kxh2+YcBz/SPhtQHagD5jyw3i5T+K/yqCx2xIv6oPuD28NDUecQUoCJiwU0JKYXLfBBoAFlkhJvkK4gM5sfNtYMOUMSEKDCNDm2xkGeyjT+mkO7RM8akJ1I8ij4ydPT579/PzFL6ft+M8PHx9/0Wg9syYce3dhaPW+OLVu2Q6UFr56yI79cJSnly97+fD1ML+6ztO3+T5Azel2u05iP0runix+VD3YwTK5TF83Sc4IItGoLtKsEdy4idb4VROtyzAJJztTsBEF6GzzcFKht3EmGFTCwer0H6q1736LCcV6mFp7yIH73kP6X43bw35tPlDksvRi+Ov4vP//mf23IhiettfPvftmEt95IfYrgkkmIKz+PWV7i+4+OzmCG+ydS60WoO3/J9Ft/QVQSwMEFAACAAgAmjqOVf2I/T+GAwAA4gwAACEAAAB1bml2ZXJzYWwvZmxhc2hfc2tpbl9zZXR0aW5ncy54bWyVV1tP2zAUfudXVN07HYWtQwqVekNC6zY0GO9Oc9paOHZkO2Xdr9/xJY3dJjQQIeFzvs8+l8/HIlGvlPd2IBUV/K4/7I8ver1kVUoJXD9DXjCioZcSBQ/ZXf/+z3LZHziIYEI+gdaUb5SxVLYeRWBaai345UpwjftcciFzwvrjT/f2JxlY5DmWwLC6ctZkBeEx0/vbqy4Uf8bNdDSf3bYRViIvCN8vxUZcpmT1upGi5Jk559p8bbTtvgDJKH9F5Jfht+m8NQlGlX7QkEcxLa4Ww8WwG6WQoBSYkG7nk+Hk61kWIymwQ/ajm283k46c+qj3G3NE21FFtaWNhqPr0U0brSAbiIs8W8yv5tfteI67x115Ny5H0PBXn80cxb8H+aHNRVEWH9FIIcXGFPSIMzLfWQ4TJMPrh4T5rfnOEkxC5qCzglSMZtgGITMnxc/mawO31dL/GQ6JxNxtKdijacLR9DAKSRmM14QpSAbV0jnVVrz9KjXepgMgNNWgR0zxkZQKxlqWHlXbatxveKM8C0DeUCNeBCtzmLmAA2Bsr/Gz2dQOljC+gy0IUMLOG4MIa2ON/Il1PUEGxhr5ZNr1i7P9CfzY4ziVIKbEdzMov+NG1UcvcILLql7VqvKak5bmmqvgaG+oMLnIYGx19UxzMF1LBtbmQhqcxJRwsqMbovFh+mFw6d4mo5LBkcNLrVlYiaaaQZPeVqKUCoNB90ssvQaPo7iXQ030Eta6QsfGuinmuQi1YNcdpO73OxTOrXsaX5O7fk7kK8hnIZjq9zwPbyAW3b3Lpwwzr/E1BfnA16IjhwsN4f42zjawcHewK5xoTVbbHENqy+BQUtfZ5gYm/timzvIyT0EuUBAUKkXGNofb0s2W4a9+ofAGWUxocTqm3uJ2nNCD4AODVwAQudpW18EtnCcvmaYMdlANlcBgE27LLFEo/6Z8jbpiTQaWToL0M6gWSoiLHQ2EF4xLxNMsdHTQvCapsplFI6Wa7vXO0byvxqQRazgh7dorKdoY/U0VxF5F5SSlFk+aSO03rdc+d7KDCae5nUDoCI5v8DgOE6LwZbHOqgwn9joE82odNlMVocHTRjFzdjxsoljP8ZB9xus5XkuAcMBa40XwBHyHfSqIzH4eINGb0OB2bMwRX007r3HS54VOBoHJNSfsSU45Nf+bzEqlRU7/2b0W/t3xtXgXc4Ebom/8H1BLAwQUAAIACACaOo5VGLw3iI0DAABoEAAAJgAAAHVuaXZlcnNhbC9odG1sX3B1Ymxpc2hpbmdfc2V0dGluZ3MueG1s7Vhbk9JIFH7nV3TF8lHiqLvqVGDKhUxJOQPUJF7maapJN6TLvmT7AuKTv8Yf5i/xdBoQHBwzKu5u1T5QpE/3+c7t63MIyck7wdGcasOU7ERH7fsRorJQhMlZJ3qZn957EiFjsSSYK0k7kVQROum2kspNODNlRq2FowYBjDTHle1EpbXVcRwvFos2M5X2u4o7C/imXSgRV5oaKi3VccXxEr7ssqImWiE0AICPUHKl1m21EEoC0rkijlPECHgumQ8K8+dW8CgOpya4eDvTyknSU1xppGeTTnSnl/aP+g/XZwJSnwkqfUpMF4RebI8xIcw7gXnG3lNUUjYrwdsHjyK0YMSW9WPszyfxdZQaO0SOPUpPQQqkXcELajHBFodlsGfpO2vWgiAiS4kFK3LYQT78TtTPr55fjtOLs8HwxVU+Gp3lg3FwotaJd3GSeNdQAg4ppwu6sZNga3FRgt+gM8Xc0CTeFq2PMV9AXFg2h5zQr9ycOs4zV1VK267VjtZubAs37n0DJpkquRO7X6OJ4lDZ2ikgqZhQMsQCcjA+lRGaQmL4shONKipRhiUQilnMWbHRMG5iLLM1kU5Xp59phjkCsgDjKTrPoi82QyhFibWh276sd4yvY9F9rRwnaKkc4uwtRVYhyKkT8FRStF1wNNVK1FKOjUWGM7A4Z3RByUmdoBXgtwxdggnhQBPoX3Fqg4W/HXuPJnSqNOBSPIfLAnJmAn77VsAVNuYLKF77eDc7G/TTq8Gwn7656wPEZI5lcUtwIBEVlT0IPl4iqexaD9JRYGdoXRTCSL3XJLb2j5dhw2Oo8y+qxg6+YcJx/CvhNwnZgj5gyQ9j5TaF/64Hjc2WeF5fdH95a2i44gxKEjBho4BuxeSq7zUALLBESvIlwgW0YuPbxpwpZ0ASGkSANj/uYdAHmtarGcxGsKgJ1Y0g7x89ePjojz8fP3l63I4/ffh470al1ZAac+zNhSnVu3FMXdM9VVp49pAt/cEwTy+e9fLBq0F+eZWnb/JdgNqn6+06if3s2D9K/Gz6epJM/rlRMr5IXzUpxxBib8SENGsEN2pyavSiyamLMPvGW3OvkQvQy2bhbkI340wwqP3BmPmb2LX3hwq7kV6BkIdh1785VXsv4v+paswqs69roYwK5pV+U/s6UNay9Hzw1+isf9D0sWb5+w+S7mfTF1ab98edF8Yk3vtG2wL57r8D3dZnUEsDBBQAAgAIAJo6jlWU9w1jwQEAAI4GAAAhAAAAdW5pdmVyc2FsL2h0bWxfc2tpbl9zZXR0aW5ncy5qc29ujZTPT8IwFMfv/hVkXg2RgU68gcOEhIOJ3oyHbjzGQtfXtAVF4//uuiF03ZuyXuiXz77vR9f3ddErnyANeve9r+p3tX9q7isNrGbUFq6aOu/QC6sHmudLeMkL4LmAwEN2v68e5e8TQRkHojJN9s/WVjt+Adp/VoxrF5eEhSI0TWg7yvCdAD8o8LNR2qGsuiSnz8nWGBT9FIUBYfoCVcEqJrh8rB63Qg/GHah/0BVLwTOdPo4HXeTJcTSN4oexy6VYSCb2C8ywn7B0kynciuXBdWiXS6/3ElR54psauAnvpnEjQZ5rMzdQ+IFng1k4C7tJqUBrOMQdx5NwckvCnCXA3YKi0d1o8gfaMG431KN3uc7NLx2F0TAaubRkGbS69DCLB/GwiYnSq9XNVvCaM/BhuoqRnO1BnWOFcivPOECpMLMdaaORXSTKkS1zkdVcPLaL5Gyy1rbr26hGRj9BtTx+Fdd2uUyrGY1rVng3sh4Ozr1bE9e46Bo3Z8wKQ9527UVdUIOCUyIVFwlNUi+fBlcjG+PPHrt/LetmagPqBZGX89QeE+hyvICaixVagRnD0nVRamU9b+7oIFNPzy7Sz/Pi+wdQSwMEFAACAAgAHVSOVZQTsyJpAAAAbgAAABwAAAB1bml2ZXJzYWwvbG9jYWxfc2V0dGluZ3MueG1sDcwxDoMwDEDRnVNY3int1oHAxlaW0gNYxEWRHBuRgOD2ZPvD02/7MwocvKVg6vD1eCKwzuaDLg5/01C/EVIm9SSm7FANoe+qVmwm+XLOBSZYhS7eJo4lMo8Uixx2EajhU17/wB6brroBUEsDBBQAAgAIAJw6jlXyGhxS7AAAALAOAAAXAAAAdW5pdmVyc2FsL3VuaXZlcnNhbC5wbmfrDPBz5+WS4mJgYOD19HAJYmBgTmRgYOrnYAOKPDE9VAmkGIuD3J0Y1p2TeQnksKQ7+joyMGzs5/6TyArkcxZ4RBYzMPAdBmHG4/krUoAMV08Xx5CKuLfXN/I2GDAcMPi3fxP/lzajKY0TuTQn6z7tiOFmYGjo4WRmYOCYaQBkTiCZKet7Q8J5kornpC+vrnxsYWRg2ECmQaPMUeYoc5Q5yhxljjJHmaPMUeYoc5Q5yiSdGWCUCOqSLbk75/POpe/71HiAYvU+EgwMDidAXbQWEpgp13YxPjv3L7eR50EYsJfJ4Onq57LOKaEJAFBLAwQUAAIACACcOo5V5OxXDEoAAABqAAAAGwAAAHVuaXZlcnNhbC91bml2ZXJzYWwucG5nLnhtbLOxr8jNUShLLSrOzM+zVTLUM1Cyt+PlsikoSi3LTC1XqACKAQUhQEmhEsg1QnDLM1NKMmyVLEyQlGSkZqZnlNgqmRkjBPWBRgIAUEsDBBQAAgAIAIS0jVX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hLSNVR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EtI1V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S0jVW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hLSNVX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hLSNVZ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S0jVW8fTX3SgAAAEkAAAAfAAAAdmlkZW9sZWN0dXJlL2xvY2FsX3NldHRpbmdzLnhtbLOxr8jNUShLLSrOzM+zVTLUM1BSSM1Lzk/JzEu3VQoNcdO1UFIoLknMS0nMyc9LtVXKy1dSsLfjssnJT07MCU4tKQEqLNa34wIAUEsBAgAAFAACAAgAUWWdVD3bJBTYAgAA+QcAAA8AAAAAAAAAAQAAAAAAAAAAAG5vbmUvcGxheWVyLnhtbFBLAQIAABQAAgAIAEJUjlUyG7oi+QMAAOAOAAAYAAAAAAAAAAEAAAAAAAUDAABub25lL2NvbW1vbl9tZXNzYWdlcy5sbmdQSwECAAAUAAIACABCVI5VtrL3yKUAAACCAQAAKQAAAAAAAAABAAAAAAA0BwAAbm9uZS9wbGF5YmFja19hbmRfbmF2aWdhdGlvbl9zZXR0aW5ncy54bWxQSwECAAAUAAIACABCVI5VH1SKajADAADHDgAAIgAAAAAAAAABAAAAAAAgCAAAbm9uZS9mbGFzaF9wdWJsaXNoaW5nX3NldHRpbmdzLnhtbFBLAQIAABQAAgAIAEJUjlVCgcTFGAEAANQCAAAcAAAAAAAAAAEAAAAAAJALAABub25lL2ZsYXNoX3NraW5fc2V0dGluZ3MueG1sUEsBAgAAFAACAAgAQlSOVdebcJYrAwAAbw4AACEAAAAAAAAAAQAAAAAA4gwAAG5vbmUvaHRtbF9wdWJsaXNoaW5nX3NldHRpbmdzLnhtbFBLAQIAABQAAgAIAEJUjlWOc/b6agAAAOUAAAAcAAAAAAAAAAEAAAAAAEwQAABub25lL2h0bWxfc2tpbl9zZXR0aW5ncy5qc29uUEsBAgAAFAACAAgAQlSOVbx9NfdKAAAASQAAABcAAAAAAAAAAQAAAAAA8BAAAG5vbmUvbG9jYWxfc2V0dGluZ3MueG1sUEsBAgAAFAACAAgAUWWdVO4DzUxJAwAA4wkAABQAAAAAAAAAAQAAAAAAbxEAAHVuaXZlcnNhbC9wbGF5ZXIueG1sUEsBAgAAFAACAAgAmjqOVcqjA25sBgAAKBkAAB0AAAAAAAAAAQAAAAAA6hQAAHVuaXZlcnNhbC9jb21tb25fbWVzc2FnZXMubG5nUEsBAgAAFAACAAgAmjqOVRUeYBujAAAAfwEAAC4AAAAAAAAAAQAAAAAAkRsAAHVuaXZlcnNhbC9wbGF5YmFja19hbmRfbmF2aWdhdGlvbl9zZXR0aW5ncy54bWxQSwECAAAUAAIACACaOo5VWZ4wiZUDAADeEAAAJwAAAAAAAAABAAAAAACAHAAAdW5pdmVyc2FsL2ZsYXNoX3B1Ymxpc2hpbmdfc2V0dGluZ3MueG1sUEsBAgAAFAACAAgAmjqOVf2I/T+GAwAA4gwAACEAAAAAAAAAAQAAAAAAWiAAAHVuaXZlcnNhbC9mbGFzaF9za2luX3NldHRpbmdzLnhtbFBLAQIAABQAAgAIAJo6jlUYvDeIjQMAAGgQAAAmAAAAAAAAAAEAAAAAAB8kAAB1bml2ZXJzYWwvaHRtbF9wdWJsaXNoaW5nX3NldHRpbmdzLnhtbFBLAQIAABQAAgAIAJo6jlWU9w1jwQEAAI4GAAAhAAAAAAAAAAEAAAAAAPAnAAB1bml2ZXJzYWwvaHRtbF9za2luX3NldHRpbmdzLmpzb25QSwECAAAUAAIACAAdVI5VlBOzImkAAABuAAAAHAAAAAAAAAABAAAAAADwKQAAdW5pdmVyc2FsL2xvY2FsX3NldHRpbmdzLnhtbFBLAQIAABQAAgAIAJw6jlXyGhxS7AAAALAOAAAXAAAAAAAAAAAAAAAAAJMqAAB1bml2ZXJzYWwvdW5pdmVyc2FsLnBuZ1BLAQIAABQAAgAIAJw6jlXk7FcMSgAAAGoAAAAbAAAAAAAAAAEAAAAAALQrAAB1bml2ZXJzYWwvdW5pdmVyc2FsLnBuZy54bWxQSwECAAAUAAIACACEtI1V9rEOQqMFAAClFQAAIAAAAAAAAAABAAAAAAA3LAAAdmlkZW9sZWN0dXJlL2NvbW1vbl9tZXNzYWdlcy5sbmdQSwECAAAUAAIACACEtI1VFR5gG6MAAAB/AQAAMQAAAAAAAAABAAAAAAAYMgAAdmlkZW9sZWN0dXJlL3BsYXliYWNrX2FuZF9uYXZpZ2F0aW9uX3NldHRpbmdzLnhtbFBLAQIAABQAAgAIAIS0jVWniu42DAUAAOUZAAAqAAAAAAAAAAEAAAAAAAozAAB2aWRlb2xlY3R1cmUvZmxhc2hfcHVibGlzaGluZ19zZXR0aW5ncy54bWxQSwECAAAUAAIACACEtI1Vj3ZV/m8CAACHCAAAJAAAAAAAAAABAAAAAABeOAAAdmlkZW9sZWN0dXJlL2ZsYXNoX3NraW5fc2V0dGluZ3MueG1sUEsBAgAAFAACAAgAhLSNVXyfhAoCBQAAXRkAACkAAAAAAAAAAQAAAAAADzsAAHZpZGVvbGVjdHVyZS9odG1sX3B1Ymxpc2hpbmdfc2V0dGluZ3MueG1sUEsBAgAAFAACAAgAhLSNVZNoQH6HAQAA2QQAACQAAAAAAAAAAQAAAAAAWEAAAHZpZGVvbGVjdHVyZS9odG1sX3NraW5fc2V0dGluZ3MuanNvblBLAQIAABQAAgAIAIS0jVW8fTX3SgAAAEkAAAAfAAAAAAAAAAEAAAAAACFCAAB2aWRlb2xlY3R1cmUvbG9jYWxfc2V0dGluZ3MueG1sUEsFBgAAAAAZABkApwcAAKhCAAAAAA=="/>
  <p:tag name="ISPRING_CURRENT_PLAYER_ID" val="none"/>
  <p:tag name="ISPRING_LMS_API_VERSION" val="SCORM 2004 (4th edition)"/>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ORIGINAL_SIZE&quot;},&quot;accessibilitySettings&quot;:{&quot;enabled&quot;:&quot;T_FALSE&quot;,&quot;language&quot;:&quot;EN&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ULTRA_SCORM_COURCE_TITLE" val="INFLASI REVISI TERBARU"/>
  <p:tag name="ISPRING_SCORM_ENDPOINT" val="&lt;endpoint&gt;&lt;enable&gt;0&lt;/enable&gt;&lt;lrs&gt;http://&lt;/lrs&gt;&lt;auth&gt;0&lt;/auth&gt;&lt;login&gt;&lt;/login&gt;&lt;password&gt;&lt;/password&gt;&lt;key&gt;&lt;/key&gt;&lt;name&gt;&lt;/name&gt;&lt;email&gt;&lt;/email&gt;&lt;/endpoint&gt;&#10;"/>
  <p:tag name="ISPRING_PRESENTATION_TITLE" val="INFLASI REVISI TERBARU"/>
</p:tagLst>
</file>

<file path=ppt/tags/tag10.xml><?xml version="1.0" encoding="utf-8"?>
<p:tagLst xmlns:a="http://schemas.openxmlformats.org/drawingml/2006/main" xmlns:r="http://schemas.openxmlformats.org/officeDocument/2006/relationships" xmlns:p="http://schemas.openxmlformats.org/presentationml/2006/main">
  <p:tag name="GENSWF_SLIDE_UID" val="{53B1E96D-7ED5-4633-BF36-12CFEF1EC96A}:284"/>
</p:tagLst>
</file>

<file path=ppt/tags/tag11.xml><?xml version="1.0" encoding="utf-8"?>
<p:tagLst xmlns:a="http://schemas.openxmlformats.org/drawingml/2006/main" xmlns:r="http://schemas.openxmlformats.org/officeDocument/2006/relationships" xmlns:p="http://schemas.openxmlformats.org/presentationml/2006/main">
  <p:tag name="GENSWF_SLIDE_UID" val="{60548BB1-BD28-472A-8BDD-6FF73732554A}:292"/>
</p:tagLst>
</file>

<file path=ppt/tags/tag12.xml><?xml version="1.0" encoding="utf-8"?>
<p:tagLst xmlns:a="http://schemas.openxmlformats.org/drawingml/2006/main" xmlns:r="http://schemas.openxmlformats.org/officeDocument/2006/relationships" xmlns:p="http://schemas.openxmlformats.org/presentationml/2006/main">
  <p:tag name="GENSWF_SLIDE_UID" val="{DA1CFAAC-DF46-439C-B07B-5F1A3932D837}:293"/>
</p:tagLst>
</file>

<file path=ppt/tags/tag13.xml><?xml version="1.0" encoding="utf-8"?>
<p:tagLst xmlns:a="http://schemas.openxmlformats.org/drawingml/2006/main" xmlns:r="http://schemas.openxmlformats.org/officeDocument/2006/relationships" xmlns:p="http://schemas.openxmlformats.org/presentationml/2006/main">
  <p:tag name="GENSWF_SLIDE_UID" val="{0D643287-22F0-4054-91AB-DC711BA3D684}:285"/>
</p:tagLst>
</file>

<file path=ppt/tags/tag14.xml><?xml version="1.0" encoding="utf-8"?>
<p:tagLst xmlns:a="http://schemas.openxmlformats.org/drawingml/2006/main" xmlns:r="http://schemas.openxmlformats.org/officeDocument/2006/relationships" xmlns:p="http://schemas.openxmlformats.org/presentationml/2006/main">
  <p:tag name="GENSWF_SLIDE_UID" val="{BE6C42B2-8205-4ACF-A940-2559089D77C7}:294"/>
</p:tagLst>
</file>

<file path=ppt/tags/tag15.xml><?xml version="1.0" encoding="utf-8"?>
<p:tagLst xmlns:a="http://schemas.openxmlformats.org/drawingml/2006/main" xmlns:r="http://schemas.openxmlformats.org/officeDocument/2006/relationships" xmlns:p="http://schemas.openxmlformats.org/presentationml/2006/main">
  <p:tag name="GENSWF_SLIDE_UID" val="{8C794315-4232-4000-9591-48095E585D21}:301"/>
</p:tagLst>
</file>

<file path=ppt/tags/tag16.xml><?xml version="1.0" encoding="utf-8"?>
<p:tagLst xmlns:a="http://schemas.openxmlformats.org/drawingml/2006/main" xmlns:r="http://schemas.openxmlformats.org/officeDocument/2006/relationships" xmlns:p="http://schemas.openxmlformats.org/presentationml/2006/main">
  <p:tag name="GENSWF_SLIDE_UID" val="{9516B265-9E49-4757-A57C-489F14C71A09}:295"/>
</p:tagLst>
</file>

<file path=ppt/tags/tag17.xml><?xml version="1.0" encoding="utf-8"?>
<p:tagLst xmlns:a="http://schemas.openxmlformats.org/drawingml/2006/main" xmlns:r="http://schemas.openxmlformats.org/officeDocument/2006/relationships" xmlns:p="http://schemas.openxmlformats.org/presentationml/2006/main">
  <p:tag name="GENSWF_SLIDE_UID" val="{396C0963-A8D3-491A-BAD8-639B1E91477E}:275"/>
</p:tagLst>
</file>

<file path=ppt/tags/tag18.xml><?xml version="1.0" encoding="utf-8"?>
<p:tagLst xmlns:a="http://schemas.openxmlformats.org/drawingml/2006/main" xmlns:r="http://schemas.openxmlformats.org/officeDocument/2006/relationships" xmlns:p="http://schemas.openxmlformats.org/presentationml/2006/main">
  <p:tag name="GENSWF_SLIDE_UID" val="{506ADFAD-9498-4845-85C2-BC710743CEBA}:286"/>
</p:tagLst>
</file>

<file path=ppt/tags/tag19.xml><?xml version="1.0" encoding="utf-8"?>
<p:tagLst xmlns:a="http://schemas.openxmlformats.org/drawingml/2006/main" xmlns:r="http://schemas.openxmlformats.org/officeDocument/2006/relationships" xmlns:p="http://schemas.openxmlformats.org/presentationml/2006/main">
  <p:tag name="GENSWF_SLIDE_UID" val="{DF980D68-3F51-478D-B9D9-64632FF48D71}:302"/>
</p:tagLst>
</file>

<file path=ppt/tags/tag2.xml><?xml version="1.0" encoding="utf-8"?>
<p:tagLst xmlns:a="http://schemas.openxmlformats.org/drawingml/2006/main" xmlns:r="http://schemas.openxmlformats.org/officeDocument/2006/relationships" xmlns:p="http://schemas.openxmlformats.org/presentationml/2006/main">
  <p:tag name="GENSWF_SLIDE_UID" val="{AC29F9AA-763A-4F90-B219-D646BFB1891D}:256"/>
</p:tagLst>
</file>

<file path=ppt/tags/tag20.xml><?xml version="1.0" encoding="utf-8"?>
<p:tagLst xmlns:a="http://schemas.openxmlformats.org/drawingml/2006/main" xmlns:r="http://schemas.openxmlformats.org/officeDocument/2006/relationships" xmlns:p="http://schemas.openxmlformats.org/presentationml/2006/main">
  <p:tag name="GENSWF_SLIDE_UID" val="{E1B2C315-3954-45BF-9E35-24CA4B188D37}:303"/>
</p:tagLst>
</file>

<file path=ppt/tags/tag21.xml><?xml version="1.0" encoding="utf-8"?>
<p:tagLst xmlns:a="http://schemas.openxmlformats.org/drawingml/2006/main" xmlns:r="http://schemas.openxmlformats.org/officeDocument/2006/relationships" xmlns:p="http://schemas.openxmlformats.org/presentationml/2006/main">
  <p:tag name="GENSWF_SLIDE_UID" val="{9F9C532C-DA72-4569-A0ED-7F41E05181BA}:287"/>
</p:tagLst>
</file>

<file path=ppt/tags/tag22.xml><?xml version="1.0" encoding="utf-8"?>
<p:tagLst xmlns:a="http://schemas.openxmlformats.org/drawingml/2006/main" xmlns:r="http://schemas.openxmlformats.org/officeDocument/2006/relationships" xmlns:p="http://schemas.openxmlformats.org/presentationml/2006/main">
  <p:tag name="GENSWF_SLIDE_UID" val="{DE89A470-9A9D-495F-BD33-5931C354C67C}:288"/>
</p:tagLst>
</file>

<file path=ppt/tags/tag23.xml><?xml version="1.0" encoding="utf-8"?>
<p:tagLst xmlns:a="http://schemas.openxmlformats.org/drawingml/2006/main" xmlns:r="http://schemas.openxmlformats.org/officeDocument/2006/relationships" xmlns:p="http://schemas.openxmlformats.org/presentationml/2006/main">
  <p:tag name="GENSWF_SLIDE_UID" val="{0D0A1BFA-6819-494C-81AE-BDA46578F5BF}:289"/>
</p:tagLst>
</file>

<file path=ppt/tags/tag24.xml><?xml version="1.0" encoding="utf-8"?>
<p:tagLst xmlns:a="http://schemas.openxmlformats.org/drawingml/2006/main" xmlns:r="http://schemas.openxmlformats.org/officeDocument/2006/relationships" xmlns:p="http://schemas.openxmlformats.org/presentationml/2006/main">
  <p:tag name="GENSWF_SLIDE_UID" val="{A90A6A2E-1DFC-4DE6-94D6-8BEBB3B20F4F}:296"/>
</p:tagLst>
</file>

<file path=ppt/tags/tag25.xml><?xml version="1.0" encoding="utf-8"?>
<p:tagLst xmlns:a="http://schemas.openxmlformats.org/drawingml/2006/main" xmlns:r="http://schemas.openxmlformats.org/officeDocument/2006/relationships" xmlns:p="http://schemas.openxmlformats.org/presentationml/2006/main">
  <p:tag name="GENSWF_SLIDE_UID" val="{85E60DCC-F37F-451B-8752-D21DE1A0183D}:297"/>
</p:tagLst>
</file>

<file path=ppt/tags/tag26.xml><?xml version="1.0" encoding="utf-8"?>
<p:tagLst xmlns:a="http://schemas.openxmlformats.org/drawingml/2006/main" xmlns:r="http://schemas.openxmlformats.org/officeDocument/2006/relationships" xmlns:p="http://schemas.openxmlformats.org/presentationml/2006/main">
  <p:tag name="GENSWF_SLIDE_UID" val="{0AEEE8B5-B183-449F-B608-64A56DFA28F2}:298"/>
</p:tagLst>
</file>

<file path=ppt/tags/tag27.xml><?xml version="1.0" encoding="utf-8"?>
<p:tagLst xmlns:a="http://schemas.openxmlformats.org/drawingml/2006/main" xmlns:r="http://schemas.openxmlformats.org/officeDocument/2006/relationships" xmlns:p="http://schemas.openxmlformats.org/presentationml/2006/main">
  <p:tag name="GENSWF_SLIDE_UID" val="{726F7655-AF84-45DB-B182-84E5DDF34A63}:290"/>
</p:tagLst>
</file>

<file path=ppt/tags/tag28.xml><?xml version="1.0" encoding="utf-8"?>
<p:tagLst xmlns:a="http://schemas.openxmlformats.org/drawingml/2006/main" xmlns:r="http://schemas.openxmlformats.org/officeDocument/2006/relationships" xmlns:p="http://schemas.openxmlformats.org/presentationml/2006/main">
  <p:tag name="GENSWF_SLIDE_UID" val="{CE597EC4-8839-4551-85D1-008CEB4035A8}:299"/>
</p:tagLst>
</file>

<file path=ppt/tags/tag29.xml><?xml version="1.0" encoding="utf-8"?>
<p:tagLst xmlns:a="http://schemas.openxmlformats.org/drawingml/2006/main" xmlns:r="http://schemas.openxmlformats.org/officeDocument/2006/relationships" xmlns:p="http://schemas.openxmlformats.org/presentationml/2006/main">
  <p:tag name="GENSWF_SLIDE_UID" val="{7B6FA90E-D565-45E8-92E9-56C742307582}:300"/>
</p:tagLst>
</file>

<file path=ppt/tags/tag3.xml><?xml version="1.0" encoding="utf-8"?>
<p:tagLst xmlns:a="http://schemas.openxmlformats.org/drawingml/2006/main" xmlns:r="http://schemas.openxmlformats.org/officeDocument/2006/relationships" xmlns:p="http://schemas.openxmlformats.org/presentationml/2006/main">
  <p:tag name="GENSWF_SLIDE_UID" val="{B95FCA02-2397-4AC8-B4EC-955566C886CD}:257"/>
</p:tagLst>
</file>

<file path=ppt/tags/tag30.xml><?xml version="1.0" encoding="utf-8"?>
<p:tagLst xmlns:a="http://schemas.openxmlformats.org/drawingml/2006/main" xmlns:r="http://schemas.openxmlformats.org/officeDocument/2006/relationships" xmlns:p="http://schemas.openxmlformats.org/presentationml/2006/main">
  <p:tag name="GENSWF_SLIDE_UID" val="{CB7780A8-E6C1-46B8-9308-489167A04441}:261"/>
</p:tagLst>
</file>

<file path=ppt/tags/tag31.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3.quiz"/>
  <p:tag name="ISPRING_QUIZ_FULL_PATH" val="C:\Users\Lenovo\Downloads\INDEKS HARGA DAN INFLASI\quiz\quiz3.quiz"/>
  <p:tag name="ISPRING_QUIZ_RELATIVE_PATH" val="INDEKS HARGA DAN INFLASI\quiz\quiz3.quiz"/>
  <p:tag name="GENSWF_SLIDE_UID" val="{37BFC36A-8FDE-46F6-8486-05C630968E32}:305"/>
</p:tagLst>
</file>

<file path=ppt/tags/tag32.xml><?xml version="1.0" encoding="utf-8"?>
<p:tagLst xmlns:a="http://schemas.openxmlformats.org/drawingml/2006/main" xmlns:r="http://schemas.openxmlformats.org/officeDocument/2006/relationships" xmlns:p="http://schemas.openxmlformats.org/presentationml/2006/main">
  <p:tag name="GENSWF_SLIDE_UID" val="{79780DF0-E31E-492F-9D28-6F51E6407EF1}:304"/>
</p:tagLst>
</file>

<file path=ppt/tags/tag4.xml><?xml version="1.0" encoding="utf-8"?>
<p:tagLst xmlns:a="http://schemas.openxmlformats.org/drawingml/2006/main" xmlns:r="http://schemas.openxmlformats.org/officeDocument/2006/relationships" xmlns:p="http://schemas.openxmlformats.org/presentationml/2006/main">
  <p:tag name="GENSWF_SLIDE_UID" val="{BCC59E7D-318A-46FF-8320-76376C894742}:258"/>
</p:tagLst>
</file>

<file path=ppt/tags/tag5.xml><?xml version="1.0" encoding="utf-8"?>
<p:tagLst xmlns:a="http://schemas.openxmlformats.org/drawingml/2006/main" xmlns:r="http://schemas.openxmlformats.org/officeDocument/2006/relationships" xmlns:p="http://schemas.openxmlformats.org/presentationml/2006/main">
  <p:tag name="GENSWF_SLIDE_UID" val="{335940C4-0BAB-46C5-8A08-4A5AF2FB15C7}:259"/>
</p:tagLst>
</file>

<file path=ppt/tags/tag6.xml><?xml version="1.0" encoding="utf-8"?>
<p:tagLst xmlns:a="http://schemas.openxmlformats.org/drawingml/2006/main" xmlns:r="http://schemas.openxmlformats.org/officeDocument/2006/relationships" xmlns:p="http://schemas.openxmlformats.org/presentationml/2006/main">
  <p:tag name="GENSWF_SLIDE_UID" val="{7E923F97-8CCC-411C-86B4-3998D4613364}:274"/>
</p:tagLst>
</file>

<file path=ppt/tags/tag7.xml><?xml version="1.0" encoding="utf-8"?>
<p:tagLst xmlns:a="http://schemas.openxmlformats.org/drawingml/2006/main" xmlns:r="http://schemas.openxmlformats.org/officeDocument/2006/relationships" xmlns:p="http://schemas.openxmlformats.org/presentationml/2006/main">
  <p:tag name="GENSWF_SLIDE_UID" val="{37899F71-049C-4006-9FCF-6B4867BBAF08}:282"/>
</p:tagLst>
</file>

<file path=ppt/tags/tag8.xml><?xml version="1.0" encoding="utf-8"?>
<p:tagLst xmlns:a="http://schemas.openxmlformats.org/drawingml/2006/main" xmlns:r="http://schemas.openxmlformats.org/officeDocument/2006/relationships" xmlns:p="http://schemas.openxmlformats.org/presentationml/2006/main">
  <p:tag name="GENSWF_SLIDE_UID" val="{06705A6E-472E-45D8-8339-5A49363F558D}:291"/>
</p:tagLst>
</file>

<file path=ppt/tags/tag9.xml><?xml version="1.0" encoding="utf-8"?>
<p:tagLst xmlns:a="http://schemas.openxmlformats.org/drawingml/2006/main" xmlns:r="http://schemas.openxmlformats.org/officeDocument/2006/relationships" xmlns:p="http://schemas.openxmlformats.org/presentationml/2006/main">
  <p:tag name="GENSWF_SLIDE_UID" val="{81CBB65F-2C65-4142-963D-68FD870F7C3C}:2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1198</TotalTime>
  <Words>1611</Words>
  <Application>Microsoft Office PowerPoint</Application>
  <PresentationFormat>Kustom</PresentationFormat>
  <Paragraphs>320</Paragraphs>
  <Slides>31</Slides>
  <Notes>31</Notes>
  <HiddenSlides>0</HiddenSlides>
  <MMClips>4</MMClips>
  <ScaleCrop>false</ScaleCrop>
  <HeadingPairs>
    <vt:vector size="6" baseType="variant">
      <vt:variant>
        <vt:lpstr>Font Dipakai</vt:lpstr>
      </vt:variant>
      <vt:variant>
        <vt:i4>10</vt:i4>
      </vt:variant>
      <vt:variant>
        <vt:lpstr>Tema</vt:lpstr>
      </vt:variant>
      <vt:variant>
        <vt:i4>1</vt:i4>
      </vt:variant>
      <vt:variant>
        <vt:lpstr>Judul Slide</vt:lpstr>
      </vt:variant>
      <vt:variant>
        <vt:i4>31</vt:i4>
      </vt:variant>
    </vt:vector>
  </HeadingPairs>
  <TitlesOfParts>
    <vt:vector size="42" baseType="lpstr">
      <vt:lpstr>Calibri</vt:lpstr>
      <vt:lpstr>Segoe UI</vt:lpstr>
      <vt:lpstr>Nunito</vt:lpstr>
      <vt:lpstr>Marykate</vt:lpstr>
      <vt:lpstr>Bobby Jones</vt:lpstr>
      <vt:lpstr>Arial</vt:lpstr>
      <vt:lpstr>Times New Roman</vt:lpstr>
      <vt:lpstr>Sitka Subheading Semibold</vt:lpstr>
      <vt:lpstr>Nonito</vt:lpstr>
      <vt:lpstr>Segoe UI Semibold</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INFLASI REVISI TERBARU</dc:title>
  <cp:lastModifiedBy>Marisa Pratiwi</cp:lastModifiedBy>
  <cp:revision>43</cp:revision>
  <dcterms:created xsi:type="dcterms:W3CDTF">2006-08-16T00:00:00Z</dcterms:created>
  <dcterms:modified xsi:type="dcterms:W3CDTF">2022-12-16T02:35:36Z</dcterms:modified>
  <dc:identifier>DAFUflG1BCc</dc:identifier>
</cp:coreProperties>
</file>